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39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priests who carry the ark of the covenant: “When you reach the edge of the Jordan’s waters, go and stand in the riv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aid to the Israelites, ‘Come here and listen to the words of the Lord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how you will know that the living God is among you and that he will certainly drive out before you the Canaanites, Hittites, Hivites, Perizzites, Girgashites, Amorites and Jebus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e, the ark of the covenant of the Lord of all the earth will go into the Jordan ahead of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n, choose twelve men from the tribes of Israel, one from each tri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s soon as the priests who carry the ark of the Lord – the Lord of all the earth – set foot in the Jordan, its waters flowing downstream will be cut off and stand up in a hea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hen the people broke camp to cross the Jordan, the priests carrying the ark of the covenant went ahead of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Jordan is in flood all during harvest. Yet as soon as the priests who carried the ark reached the Jordan and their feet touched the water’s ed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water from upstream stopped flowing. It piled up in a heap a great distance away, at a town called Adam in the vicinity of Zarethan, while the water flowing down to the Sea of the Arabah (that is, the Dead Sea) was completely cut off. So the people crossed over opposite Jerich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s who carried the ark of the covenant of the Lord stopped in the middle of the Jordan and stood on dry ground, while all Israel passed by until the whole nation had completed the crossing on dry gr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rossing the Jord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arly in the morning Joshua and all the Israelites set out from Shittim and went to the Jordan, where they camped before crossing 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ree days the officers went throughout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ing orders to the people: ‘When you see the ark of the covenant of the Lord your God, and the Levitical priests carrying it, you are to move out from your positions and follow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will know which way to go, since you have never been this way before. But keep a distance of about two thousand cubits between you and the ark; do not go near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hua told the people, ‘Consecrate yourselves, for tomorrow the Lord will do amazing things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aid to the priests, ‘Take up the ark of the covenant and pass on ahead of the people.’ So they took it up and went ahead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to Joshua, ‘Today I will begin to exalt you in the eyes of all Israel, so that they may know that I am with you as I was with Moses.]]></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2026-05-25T19:35:08Z</dcterms:created>
  <dcterms:modified xsi:type="dcterms:W3CDTF">2026-05-25T19:35:08Z</dcterms:modified>
  <dc:title>Bible.com.au: Joshua 3:1-17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