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 brought you to the land of the Amorites who lived east of the Jordan. They fought against you, but I gave them into your hands. I destroyed them from before you, and you took possession of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Balak son of Zippor, the king of Moab, prepared to fight against Israel, he sent for Balaam son of Beor to put a curse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listen to Balaam, so he blessed you again and again, and I delivered you out of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n you crossed the Jordan and came to Jericho. The citizens of Jericho fought against you, as did also the Amorites, Perizzites, Canaanites, Hittites, Girgashites, Hivites and Jebusites, but I gave them into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he hornet ahead of you, which drove them out before you – also the two Amorite kings. You did not do it with your own sword and b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gave you a land on which you did not toil and cities you did not build; and you live in them and eat from vineyards and olive groves that you did not pl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fear the Lord and serve him with all faithfulness. Throw away the gods your ancestors worshipped beyond the River Euphrates and in Egypt, and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erving the Lord seems undesirable to you, then choose for yourselves this day whom you will serve, whether the gods your ancestors served beyond the Euphrates, or the gods of the Amorites, in whose land you are living. But as for me and my household, we will serv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answered, ‘Far be it from us to forsake the Lord to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the Lord our God himself who brought us and our parents up out of Egypt, from that land of slavery, and performed those great signs before our eyes. He protected us on our entire journey and among all the nations through which we trave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renewed at Shec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ove out before us all the nations, including the Amorites, who lived in the land. We too will serve the Lord, because he is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the people, ‘You are not able to serve the Lord. He is a holy God; he is a jealous God. He will not forgive your rebellion and you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forsake the Lord and serve foreign gods, he will turn and bring disaster on you and make an end of you, after he has been goo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said to Joshua, ‘No! We will serv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You are witnesses against yourselves that you have chosen to serve the Lord.’‘Yes, we are witnesses,’ they repl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n,’ said Joshua, ‘throw away the foreign gods that are among you and yield your hearts to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to Joshua, ‘We will serve the Lord our God and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Joshua made a covenant for the people, and there at Shechem he reaffirmed for them decrees and la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recorded these things in the Book of the Law of God. Then he took a large stone and set it up there under the oak near the holy plac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he said to all the people. ‘This stone will be a witness against us. It has heard all the words the Lord has said to us. It will be a witness against you if you are untrue to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assembled all the tribes of Israel at Shechem. He summoned the elders, leaders, judges and officials of Israel, and they presented themselve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dismissed the people, each to their own inheritance.Buried in the promised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things, Joshua son of Nun, the servant of the Lord, died at the age of a hundred and 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land of his inheritance, at Timnath Serah in the hill country of Ephraim, north of Mount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srael served the Lord throughout the lifetime of Joshua and of the elders who outlived him and who had experienced everything the Lord had done for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seph’s bones, which the Israelites had brought up from Egypt, were buried at Shechem in the tract of land that Jacob bought for a hundred pieces of silver from the sons of Hamor, the father of Shechem. This became the inheritance of Joseph’s descend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son of Aaron died and was buried at Gibeah, which had been allotted to his son Phinehas in the hill country of Ephr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aid to all the people, ‘This is what the Lord, the God of Israel, says: “Long ago your ancestors, including Terah the father of Abraham and Nahor, lived beyond the River Euphrates and worshipped other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took your father Abraham from the land beyond the Euphrates and led him throughout Canaan and gave him many descendants. I gave him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Isaac I gave Jacob and Esau. I assigned the hill country of Seir to Esau, but Jacob and his family went down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Then I sent Moses and Aaron, and I afflicted the Egyptians by what I did there, and I brought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brought your people out of Egypt, you came to the sea, and the Egyptians pursued them with chariots and horsemen as far as the Red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cried to the Lord for help, and he put darkness between you and the Egyptians; he brought the sea over them and covered them. You saw with your own eyes what I did to the Egyptians. Then you lived in the wilderness for a long tim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2026-06-11T23:55:44Z</dcterms:created>
  <dcterms:modified xsi:type="dcterms:W3CDTF">2026-06-11T23:55:44Z</dcterms:modified>
  <dc:title>Bible.com.au: Joshua 24:1-33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