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Israelites allotted to the Levites these towns and their pasture-lands, as the Lord had commanded throug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llotted towns by name from the tribes of Judah and Sim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llowing towns were assigned to the descendants of Aaron who were from the Kohathite clans of the Levites, because the first lot fell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gave them Kiriath Arba (that is, Hebron), with its surrounding pasture-land, in the hill country of Judah. (Arba was the forefather of A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fields and villages around the city they had given to Caleb son of Jephunneh as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o the descendants of Aaron the priest they gave Hebron (a city of refuge for one accused of murder), Libn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ttir, Eshtemo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lon, Deb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in, Juttah and Beth Shemesh, together with their pasture-lands – nine towns from these two trib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rom the tribe of Benjamin they gave them:Gibeon, Geb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wns for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and Almon, together with their pasture-lands – four tow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otal number of towns for the priests, the descendants of Aaron, came to thirteen, together with their pasture-l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Kohathite clans of the Levites were allotted towns from the tribe of Ephra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hill country of Ephraim they were given:Shechem (a city of refuge for one accused of murder) and Gez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bzaim and Beth Horon, together with their pasture-lands – four tow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from the tribe of Dan they received:Eltekeh, Gibbeth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and Gath Rimmon, together with their pasture-lands – four tow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half the tribe of Manasseh they received:Taanach and Gath Rimmon, together with their pasture-lands – two tow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se ten towns and their pasture-lands were given to the rest of the Kohathite cl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vite clans of the Gershonites were given:from the half-tribe of Manasseh:Golan in Bashan (a city of refuge for one accused of murder) and Be Eshterah, together with their pasture-lands – two tow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amily heads of the Levites approached Eleazar the priest, Joshua son of Nun, and the heads of the other tribal famili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tribe of Issachar:Kishion, Daber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and En Gannim, together with their pasture-lands – four tow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tribe of Asher:Mishal, Abd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and Rehob, together with their pasture-lands – four tow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tribe of Naphtali:Kedesh in Galilee (a city of refuge for one accused of murder), Hammoth Dor and Kartan, together with their pasture-lands – three tow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total number of towns of the Gershonite clans came to thirteen, together with their pasture-l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Merarite clans (the rest of the Levites) were given:from the tribe of Zebulun:Jokneam, Kart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and Nahalal, together with their pasture-lands – four tow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tribe of Reuben:Bezer, Jahaz,]]></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and Mephaath, together with their pasture-lands – four tow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Shiloh in Canaan and said to them, ‘The Lord commanded through Moses that you give us towns to live in, with pasture-lands for our livesto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tribe of Gad:Ramoth in Gilead (a city of refuge for one accused of murder), Mahana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and Jazer, together with their pasture-lands – four towns in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total number of towns allotted to the Merarite clans, who were the rest of the Levites, came to twelv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owns of the Levites in the territory held by the Israelites were forty-eight in all, together with their pasture-lan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ach of these towns had pasture-lands surrounding it; this was true for all these tow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 Lord gave Israel all the land he had sworn to give their ancestors, and they took possession of it and settled the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gave them rest on every side, just as he had sworn to their ancestors. Not one of their enemies withstood them; the Lord gave all their enemies into their ha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t one of all the Lord’s good promises to Israel failed; every one was fulfil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s the Lord had commanded, the Israelites gave the Levites the following towns and pasture-lands out of their own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lot came out for the Kohathites, according to their clans. The Levites who were descendants of Aaron the priest were allotted thirteen towns from the tribes of Judah, Simeon and Benjam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Kohath’s descendants were allotted ten towns from the clans of the tribes of Ephraim, Dan and half of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scendants of Gershon were allotted thirteen towns from the clans of the tribes of Issachar, Asher, Naphtali and the half-tribe of Manasseh in Bash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escendants of Merari, according to their clans, received twelve towns from the tribes of Reuben, Gad and Zebulun.]]></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2026-05-22T13:19:31Z</dcterms:created>
  <dcterms:modified xsi:type="dcterms:W3CDTF">2026-05-22T13:19:31Z</dcterms:modified>
  <dc:title>Bible.com.au: Joshua 21:1-45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