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9: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villages around these towns as far as Baalath Beer (Ramah in the Negev).This was the inheritance of the tribe of the Simeonites, according to its cla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nheritance of the Simeonites was taken from the share of Judah, because Judah’s portion was more than they needed. So the Simeonites received their inheritance within the territory of Judah.Land allotted to Zebul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hird lot came up for Zebulun according to its clans:The boundary of their inheritance went as far as Sar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ing west it ran to Maralah, touched Dabbesheth, and extended to the ravine near Jokne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turned east from Sarid towards the sunrise to the territory of Kisloth Tabor and went on to Daberath and up to Japh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t continued eastward to Gath Hepher and Eth Kazin; it came out at Rimmon and turned towards Ne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the boundary went round on the north to Hannathon and ended at the Valley of Iphtah 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cluded were Kattath, Nahalal, Shimron, Idalah and Bethlehem. There were twelve towns and their villag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towns and their villages were the inheritance of Zebulun, according to its clans.Land allotted to Issach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ourth lot came out for Issachar according to its cla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nd allotted to Sime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ir territory included:Jezreel, Kesulloth, Shun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pharaim, Shion, Anahar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abbith, Kishion, Ebez,]]></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meth, En Gannim, En Haddah and Beth Pazze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boundary touched Tabor, Shahazumah and Beth Shemesh, and ended at the Jordan.There were sixteen towns and their villag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towns and their villages were the inheritance of the tribe of Issachar, according to its clans.Land allotted to As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fifth lot came out for the tribe of Asher according to its cl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ir territory included:Helkath, Hali, Beten, Akshap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ammelek, Amad and Mishal. On the west the boundary touched Carmel and Shihor Libn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t then turned east towards Beth Dagon, touched Zebulun and the Valley of Iphtah El, and went north to Beth Emek and Neiel, passing Kabul on the lef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econd lot came out for the tribe of Simeon according to its clans. Their inheritance lay within the territory of Ju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went to Abdon, Rehob, Hammon and Kanah, as far as Greater Sid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boundary then turned back towards Ramah and went to the fortified city of Tyre, turned towards Hosah and came out at the Mediterranean Sea in the region of Akzib,]]></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Ummah, Aphek and Rehob.There were twenty-two towns and their villag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towns and their villages were the inheritance of the tribe of Asher, according to its clans.Land allotted to Naphtal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ixth lot came out for Naphtali according to its cla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ir boundary went from Heleph and the large tree in Zaanannim, passing Adami Nekeb and Jabneel to Lakkum and ending at the Jord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boundary ran west through Aznoth Tabor and came out at Hukkok. It touched Zebulun on the south, Asher on the west and the Jordan on the eas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fortified cities were Ziddim, Zer, Hammath, Rakkath, Kinnere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damah, Ramah, Hazo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edesh, Edrei, En Haz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included:Beersheba (or Sheba), Molad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ron, Migdal El, Horem, Beth Anath and Beth Shemesh.There were nineteen towns and their villag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se towns and their villages were the inheritance of the tribe of Naphtali, according to its clans.Land allotted to D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eventh lot came out for the tribe of Dan according to its clan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territory of their inheritance included:Zorah, Eshtaol, Ir Shemes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haalabbin, Aijalon, Ithla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Elon, Timnah, Ekr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Eltekeh, Gibbethon, Baala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Jehud, Bene Berak, Gath Rimm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e Jarkon and Rakkon, with the area facing Jopp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the territory of the Danites was lost to them, they went up and attacked Leshem, took it, put it to the sword and occupied it. They settled in Leshem and named it Dan after their ancest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azar Shual, Balah, Ez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se towns and their villages were the inheritance of the tribe of Dan, according to its clans.Land allotted to Joshu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they had finished dividing the land into its allotted portions, the Israelites gave Joshua son of Nun an inheritance among th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s the Lord had commanded. They gave him the town he asked for – Timnath Serah in the hill country of Ephraim. And he built up the town and settled ther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se are the territories that Eleazar the priest, Joshua son of Nun and the heads of the tribal clans of Israel assigned by lot at Shiloh in the presence of the Lord at the entrance to the tent of meeting. And so they finished dividing the lan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tolad, Bethul, Horm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Ziklag, Beth Markaboth, Hazar Sus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th Lebaoth and Sharuhen – thirteen towns and their villag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in, Rimmon, Ether and Ashan – four towns and their villages –]]></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2026-06-11T23:55:44Z</dcterms:created>
  <dcterms:modified xsi:type="dcterms:W3CDTF">2026-06-11T23:55:44Z</dcterms:modified>
  <dc:title>Bible.com.au: Joshua 19:1-51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