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the men started on their way to map out the land, Joshua instructed them, ‘Go and make a survey of the land and write a description of it. Then return to me, and I will cast lots for you here at Shiloh in the presenc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men left and went through the land. They wrote its description on a scroll, town by town, in seven parts, and returned to Joshua in the camp at Shilo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then cast lots for them in Shiloh in the presence of the Lord, and there he distributed the land to the Israelites according to their tribal divisions.Land allotted to Benjam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irst lot came up for the tribe of Benjamin according to its clans. Their allotted territory lay between the tribes of Judah and Josep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north side their boundary began at the Jordan, passed the northern slope of Jericho and headed west into the hill country, coming out at the wilderness of Beth 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re it crossed to the south slope of Luz (that is, Bethel) and went down to Ataroth Addar on the hill south of Lower Beth Ho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the hill facing Beth Horon on the south the boundary turned south along the western side and came out at Kiriath Baal (that is, Kiriath Jearim), a town of the people of Judah. This was the western s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uthern side began at the outskirts of Kiriath Jearim on the west, and the boundary came out at the spring of the waters of Nephto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boundary went down to the foot of the hill facing the Valley of Ben Hinnom, north of the Valley of Rephaim. It continued down the Hinnom Valley along the southern slope of the Jebusite city and so to En Rog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then curved north, went to En Shemesh, continued to Geliloth, which faces the Pass of Adummim, and ran down to the Stone of Bohan son of Reub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vision of the rest of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continued to the northern slope of Beth Arabah and on down into the Arab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then went to the northern slope of Beth Hoglah and came out at the northern bay of the Dead Sea, at the mouth of the Jordan in the south. This was the southern bounda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Jordan formed the boundary on the eastern side.These were the boundaries that marked out the inheritance of the clans of Benjamin on all sid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tribe of Benjamin, according to its clans, had the following cities:Jericho, Beth Hoglah, Emek Kezi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th Arabah, Zemaraim, Beth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vvim, Parah, Ophr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ephar Ammoni, Ophni and Geba – twelve towns and their villag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ibeon, Ramah, Beero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izpah, Kephirah, Moz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kem, Irpeel, Taral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hole assembly of the Israelites gathered at Shiloh and set up the tent of meeting there. The country was brought under their contro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Zelah, Haeleph, the Jebusite city (that is, Jerusalem), Gibeah and Kiriath – fourteen towns and their villages.This was the inheritance of Benjamin for its cl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re were still seven Israelite tribes who had not yet received their inherita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said to the Israelites: ‘How long will you wait before you begin to take possession of the land that the Lord, the God of your ancestors, has given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ppoint three men from each tribe. I will send them out to make a survey of the land and to write a description of it, according to the inheritance of each. Then they will return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are to divide the land into seven parts. Judah is to remain in its territory on the south and the tribes of Joseph in their territory on the no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you have written descriptions of the seven parts of the land, bring them here to me and I will cast lots for you in the presence of the Lord 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vites, however, do not get a portion among you, because the priestly service of the Lord is their inheritance. And Gad, Reuben and the half-tribe of Manasseh have already received their inheritance on the east side of the Jordan. Moses the servant of the Lord gave it to them.’]]></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2026-07-23T08:29:35Z</dcterms:created>
  <dcterms:modified xsi:type="dcterms:W3CDTF">2026-07-23T08:29:35Z</dcterms:modified>
  <dc:title>Bible.com.au: Joshua 18:1-28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