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2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boundary continued south to the Kanah Ravine. There were towns belonging to Ephraim lying among the towns of Manasseh, but the boundary of Manasseh was the northern side of the ravine and ended at the Mediterranean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outh the land belonged to Ephraim, on the north to Manasseh. The territory of Manasseh reached the Mediterranean Sea and bordered Asher on the north and Issachar on the 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in Issachar and Asher, Manasseh also had Beth Shan, Ibleam and the people of Dor, Endor, Taanach and Megiddo, together with their surrounding settlements (the third in the list is Napho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he Manassites were not able to occupy these towns, for the Canaanites were determined to live in that reg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when the Israelites grew stronger, they subjected the Canaanites to forced labour but did not drive them out complet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of Joseph said to Joshua, ‘Why have you allotted us only one portion of land and one share for an inheritance? We are a numerous people, and the Lord has blessed us abundan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are so numerous,’ Joshua answered, ‘and if the hill country of Ephraim is too small for you, go up into the forest and clear land for yourselves there in the land of the Perizzites and Repha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Joseph replied, ‘The hill country is not enough for us, and all the Canaanites who live in the plain have chariots fitted with iron, both those in Beth Shan and its settlements and those in the Valley of Jez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oshua said to the tribes of Joseph – to Ephraim and Manasseh – ‘You are numerous and very powerful. You will have not only one portion of land allotted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forested hill country as well. Clear it, and its farthest limits will be yours; though the Canaanites have chariots fitted with iron and though they are strong, you can drive them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was the land allotted to the tribe of Manasseh as Joseph’s firstborn. Makir, Manasseh’s firstborn, the ancestor of the Gileadites, had received Gilead and Bashan because the Makirites were great soldi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is land was allotted to the rest of the people of Manasseh – the clans of Abiezer, Helek, Asriel, Shechem, Hepher and Shemida. These are the other male descendants of Manasseh son of Joseph by their cl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Zelophehad son of Hepher, the son of Gilead, the son of Makir, the son of Manasseh, had no sons but only daughters, whose names were Mahlah, Noah, Hoglah, Milkah and Tirz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nt to Eleazar the priest, Joshua son of Nun, and the leaders and said, ‘The Lord commanded Moses to give us an inheritance among our relatives.’ So Joshua gave them an inheritance along with the brothers of their father, according to the Lord’s comm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asseh’s share consisted of ten tracts of land besides Gilead and Bashan east of th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daughters of the tribe of Manasseh received an inheritance among the sons. The land of Gilead belonged to the rest of the descendants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erritory of Manasseh extended from Asher to Mikmethath east of Shechem. The boundary ran southward from there to include the people living at En Tapp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asseh had the land of Tappuah, but Tappuah itself, on the boundary of Manasseh, belonged to the Ephraimite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2026-08-06T01:50:14Z</dcterms:created>
  <dcterms:modified xsi:type="dcterms:W3CDTF">2026-08-06T01:50:14Z</dcterms:modified>
  <dc:title>Bible.com.au: Joshua 17:1-18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