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presProps" Target="presProps.xml"/>
  <Relationship Id="rId70" Type="http://schemas.openxmlformats.org/officeDocument/2006/relationships/viewProps" Target="viewProps.xml"/>
  <Relationship Id="rId7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5:1-6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it ran up the Valley of Ben Hinnom along the southern slope of the Jebusite city (that is, Jerusalem). From there it climbed to the top of the hill west of the Hinnom Valley at the northern end of the Valley of Repha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rom the hilltop the boundary headed towards the spring of the waters of Nephtoah, came out at the towns of Mount Ephron and went down towards Baalah (that is, Kiriath Jear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it curved westward from Baalah to Mount Seir, ran along the northern slope of Mount Jearim (that is, Kesalon), continued down to Beth Shemesh and crossed to Timn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went to the northern slope of Ekron, turned towards Shikkeron, passed along to Mount Baalah and reached Jabneel. The boundary ended at the se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estern boundary is the coastline of the Mediterranean Sea.These are the boundaries around the people of Judah by their cla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accordance with the Lord’s command to him, Joshua gave to Caleb son of Jephunneh a portion in Judah – Kiriath Arba, that is, Hebron. (Arba was the forefather of Ana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rom Hebron Caleb drove out the three Anakites – Sheshai, Ahiman and Talmai, the sons of Ana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rom there he marched against the people living in Debir (formerly called Kiriath Sep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Caleb said, ‘I will give my daughter Aksah in marriage to the man who attacks and captures Kiriath Sep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thniel son of Kenaz, Caleb’s brother, took it; so Caleb gave his daughter Aksah to him in marriag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and allotted to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e day when she came to Othniel, she urged him to ask her father for a field. When she got off her donkey, Caleb asked her, ‘What can I do for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he replied, ‘Do me a special favour. Since you have given me land in the Negev, give me also springs of water.’ So Caleb gave her the upper and lower spr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is the inheritance of the tribe of Judah, according to its cla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outhernmost towns of the tribe of Judah in the Negev towards the boundary of Edom were:Kabzeel, Eder, Jagu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inah, Dimonah, Adad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edesh, Hazor, Ithn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Ziph, Telem, Bealo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azor Hadattah, Kerioth Hezron (that is, Hazo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mam, Shema, Molad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azar Gaddah, Heshmon, Beth Pele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and allotted to the tribe of Judah, according to its clans, extended down to the territory of Edom, to the Desert of Zin in the extreme sou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azar Shual, Beersheba, Biziothi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aalah, Iyim, Ez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Eltolad, Kesil, Horm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Ziklag, Madmannah, Sansann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ebaoth, Shilhim, Ain and Rimmon – a total of twenty-nine towns and their villag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the western foothills:Eshtaol, Zorah, Ashna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Zanoah, En Gannim, Tappuah, Ena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armuth, Adullam, Sokoh, Azek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haaraim, Adithaim and Gederah (or Gederothaim) – fourteen towns and their villag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Zenan, Hadashah, Migdal G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ir southern boundary started from the bay at the southern end of the Dead Se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Dilean, Mizpah, Jokthee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Lachish, Bozkath, Egl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Kabbon, Lahmas, Kitlis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Gederoth, Beth Dagon, Naamah and Makkedah – sixteen towns and their villag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Libnah, Ether, Asha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phtah, Ashnah, Nezib,]]></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Keilah, Akzib and Mareshah – nine towns and their villag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Ekron, with its surrounding settlements and villag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est of Ekron, all that were in the vicinity of Ashdod, together with their villag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shdod, its surrounding settlements and villages; and Gaza, its settlements and villages, as far as the Wadi of Egypt and the coastline of the Mediterranean Se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rossed south of Scorpion Pass, continued on to Zin and went over to the south of Kadesh Barnea. Then it ran past Hezron up to Addar and curved around to Karka.]]></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In the hill country:Shamir, Jattir, Sokoh,]]></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Dannah, Kiriath Sannah (that is, Debir),]]></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ab, Eshtemoh, Ani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Goshen, Holon and Giloh – eleven towns and their village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rab, Dumah, Esha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Janim, Beth Tappuah, Aphekah,]]></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Humtah, Kiriath Arba (that is, Hebron) and Zior – nine towns and their village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Maon, Carmel, Ziph, Juttah,]]></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Jezreel, Jokdeam, Zanoah,]]></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Kain, Gibeah and Timnah – ten towns and their villag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then passed along to Azmon and joined the Wadi of Egypt, ending at the Mediterranean Sea. This is their southern boundary.]]></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Halhul, Beth Zur, Gedor,]]></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Maarath, Beth Anoth and Eltekon – six towns and their villages.]]></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Kiriath Baal (that is, Kiriath Jearim) and Rabbah – two towns and their villages.]]></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In the wilderness:Beth Arabah, Middin, Sekakah,]]></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Nibshan, the City of Salt and En Gedi – six towns and their villages.]]></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Judah could not dislodge the Jebusites, who were living in Jerusalem; to this day the Jebusites live there with the people of Judah.]]></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eastern boundary is the Dead Sea as far as the mouth of the Jordan.The northern boundary started from the bay of the sea at the mouth of the Jord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ent up to Beth Hoglah and continued north of Beth Arabah to the Stone of Bohan son of Reub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boundary then went up to Debir from the Valley of Achor and turned north to Gilgal, which faces the Pass of Adummim south of the gorge. It continued along to the waters of En Shemesh and came out at En Rogel.]]></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2026-07-23T08:30:28Z</dcterms:created>
  <dcterms:modified xsi:type="dcterms:W3CDTF">2026-07-23T08:30:28Z</dcterms:modified>
  <dc:title>Bible.com.au: Joshua 15:1-63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