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half of Manasseh, the Reubenites and the Gadites had received the inheritance that Moses had given them east of the Jordan, as he, the servant of the Lord, had assigned it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extended from Aroer on the rim of the Arnon Gorge, and from the town in the middle of the gorge, and included the whole plateau of Medeba as far as Dib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towns of Sihon king of the Amorites, who ruled in Heshbon, out to the border of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also included Gilead, the territory of the people of Geshur and Maakah, all of Mount Hermon and all Bashan as far as Saleka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e whole kingdom of Og in Bashan, who had reigned in Ashtaroth and Edrei. (He was the last of the Rephaites.) Moses had defeated them and taken over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sraelites did not drive out the people of Geshur and Maakah, so they continue to live among the Israelites 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o the tribe of Levi he gave no inheritance, since the food offerings presented to the Lord, the God of Israel, are their inheritance, as he promi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Moses had given to the tribe of Reuben, according to its cl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erritory from Aroer on the rim of the Arnon Gorge, and from the town in the middle of the gorge, and the whole plateau past Med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Heshbon and all its towns on the plateau, including Dibon, Bamoth Baal, Beth Baal M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still to be ta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haz, Kedemoth, Mepha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riathaim, Sibmah, Zereth Shahar on the hill in the vall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h Peor, the slopes of Pisgah, and Beth Jeshimot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towns on the plateau and the entire realm of Sihon king of the Amorites, who ruled at Heshbon. Moses had defeated him and the Midianite chiefs, Evi, Rekem, Zur, Hur and Reba – princes allied with Sihon – who lived in that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ddition to those slain in battle, the Israelites had put to the sword Balaam son of Beor, who practised divi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oundary of the Reubenites was the bank of the Jordan. These towns and their villages were the inheritance of the Reubenites, according to their cl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Moses had given to the tribe of Gad, according to its cl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erritory of Jazer, all the towns of Gilead and half the Ammonite country as far as Aroer, near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Heshbon to Ramath Mizpah and Betonim, and from Mahanaim to the territory of Deb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valley, Beth Haram, Beth Nimrah, Sukkoth and Zaphon with the rest of the realm of Sihon king of Heshbon (the east side of the Jordan, the territory up to the end of the Sea of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oshua had grown old, the Lord said to him, ‘You are now very old, and there are still very large areas of land to be taken o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owns and their villages were the inheritance of the Gadites, according to their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Moses had given to the half-tribe of Manasseh, that is, to half the family of the descendants of Manasseh, according to its cl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erritory extending from Mahanaim and including all of Bashan, the entire realm of Og king of Bashan – all the settlements of Jair in Bashan, sixty tow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alf of Gilead, and Ashtaroth and Edrei (the royal cities of Og in Bashan).This was for the descendants of Makir son of Manasseh – for half of the sons of Makir, according to their cl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inheritance Moses had given when he was in the plains of Moab across the Jordan east of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o the tribe of Levi, Moses had given no inheritance; the Lord, the God of Israel, is their inheritance, as he promise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remains:‘all the regions of the Philistines and Geshur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River Shihor on the east of Egypt to the territory of Ekron on the north, all of it counted as Canaanite though held by the five Philistine rulers in Gaza, Ashdod, Ashkelon, Gath and Ekron;the territory of the Av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outh;all the land of the Canaanites, from Arah of the Sidonians as far as Aphek and the border of the Amor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rea of Byblos;and all Lebanon to the east, from Baal Gad below Mount Hermon to Lebo Ham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all the inhabitants of the mountain regions from Lebanon to Misrephoth Maim, that is, all the Sidonians, I myself will drive them out before the Israelites. Be sure to allocate this land to Israel for an inheritance, as I have instruct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ivide it as an inheritance among the nine tribes and half of the tribe of Manasseh.’Division of the land east of the Jordan]]></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2026-06-26T08:41:19Z</dcterms:created>
  <dcterms:modified xsi:type="dcterms:W3CDTF">2026-06-26T08:41:19Z</dcterms:modified>
  <dc:title>Bible.com.au: Joshua 13:1-33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