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ands included the hill country, the western foothills, the Arabah, the mountain slopes, the wilderness and the Negev. These were the lands of the Hittites, Amorites, Canaanites, Perizzites, Hivites and Jebusites.These were the k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Jericho onethe king of Ai (near Bethel)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of Jerusalem onethe king of Hebron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Jarmuth onethe king of Lachish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of Eglon onethe king of Gezer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Debir onethe king of Geder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of Hormah onethe king of Arad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of Libnah onethe king of Adullam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Makkedah onethe king of Bethel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Tappuah onethe king of Hepher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st of defeated k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Aphek onethe king of Lasharon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of Madon onethe king of Hazor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king of Shimron Meron onethe king of Akshaph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Taanach onethe king of Megiddo 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of Kedesh onethe king of Jokneam in Carmel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of Dor (in Naphoth Dor) onethe king of Goyim in Gilgal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Tirzah 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kings of the land whom the Israelites had defeated and whose territory they took over east of the Jordan, from the Arnon Gorge to Mount Hermon, including all the eastern side of the Arab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hon king of the Amorites, who reigned in Heshbon.He ruled from Aroer on the rim of the Arnon Gorge – from the middle of the gorge – to the River Jabbok, which is the border of the Ammonites. This included half of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lso ruled over the eastern Arabah from the Sea of Galilee to the Sea of the Arabah (that is, the Dead Sea), to Beth Jeshimoth, and then southward below the slopes of Pisg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erritory of Og king of Bashan, one of the last of the Rephaites, who reigned in Ashtaroth and Edr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uled over Mount Hermon, Salekah, all of Bashan to the border of the people of Geshur and Maakah, and half of Gilead to the border of Sihon king of Heshb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he servant of the Lord, and the Israelites conquered them. And Moses the servant of the Lord gave their land to the Reubenites, the Gadites and the half-tribe of Manasseh to be their poss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re is a list of the kings of the land that Joshua and the Israelites conquered on the west side of the Jordan, from Baal Gad in the Valley of Lebanon to Mount Halak, which rises towards Seir. Joshua gave their lands as an inheritance to the tribes of Israel according to their tribal division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2026-06-02T19:55:07Z</dcterms:created>
  <dcterms:modified xsi:type="dcterms:W3CDTF">2026-06-02T19:55:07Z</dcterms:modified>
  <dc:title>Bible.com.au: Joshua 12:1-24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