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37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orthern kings defea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abin king of Hazor heard of this, he sent word to Jobab king of Madon, to the kings of Shimron and Akshap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 the northern kings who were in the mountains, in the Arabah south of Kinnereth, in the western foothills and in Naphoth Dor on the w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the Canaanites in the east and west; to the Amorites, Hittites, Perizzites and Jebusites in the hill country; and to the Hivites below Hermon in the region of Mizp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came out with all their troops and a large number of horses and chariots – a huge army, as numerous as the sand on the seash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se kings joined forces and made camp together at the Waters of Merom to fight against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to Joshua, ‘Do not be afraid of them, because by this time tomorrow I will hand all of them, slain, over to Israel. You are to hamstring their horses and burn their chario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hua and his whole army came against them suddenly at the Waters of Merom and attack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gave them into the hand of Israel. They defeated them and pursued them all the way to Greater Sidon, to Misrephoth Maim, and to the Valley of Mizpah on the east, until no survivors were lef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did to them as the Lord had directed: he hamstrung their horses and burned their chario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at time Joshua turned back and captured Hazor and put its king to the sword. (Hazor had been the head of all these kingdo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one in it they put to the sword. They totally destroyed them, not sparing anyone that breathed, and he burned Hazor itse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hua took all these royal cities and their kings and put them to the sword. He totally destroyed them, as Moses the servant of the Lord had command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Israel did not burn any of the cities built on their mounds – except Hazor, which Joshua bur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Israelites carried off for themselves all the plunder and livestock of these cities, but all the people they put to the sword until they completely destroyed them, not sparing anyone that breath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the Lord commanded his servant Moses, so Moses commanded Joshua, and Joshua did it; he left nothing undone of all that the Lord commanded Mo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oshua took this entire land: the hill country, all the Negev, the whole region of Goshen, the western foothills, the Arabah and the mountains of Israel with their foothil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Mount Halak, which rises towards Seir, to Baal Gad in the Valley of Lebanon below Mount Hermon. He captured all their kings and put them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shua waged war against all these kings for a long ti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xcept for the Hivites living in Gibeon, not one city made a treaty of peace with the Israelites, who took them all in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was the Lord himself who hardened their hearts to wage war against Israel, so that he might destroy them totally, exterminating them without mercy, as the Lord ha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time Joshua went and destroyed the Anakites from the hill country: from Hebron, Debir and Anab, from all the hill country of Judah, and from all the hill country of Israel. Joshua totally destroyed them and their tow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 Anakites were left in Israelite territory; only in Gaza, Gath and Ashdod did any surv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Joshua took the entire land, just as the Lord had directed Moses, and he gave it as an inheritance to Israel according to their tribal divisions. Then the land had rest from w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2026-10-22T08:24:56Z</dcterms:created>
  <dcterms:modified xsi:type="dcterms:W3CDTF">2026-10-22T08:24:56Z</dcterms:modified>
  <dc:title>Bible.com.au: Joshua 11:1-23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