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gave them into the hand of Israel. They defeated them and pursued them all the way to Greater Sidon, to Misrephoth Maim, and to the Valley of Mizpah on the east, until no survivors were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did to them as the Lord had directed: he hamstrung their horses and burned their chari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Joshua turned back and captured Hazor and put its king to the sword. (Hazor had been the head of all these kingd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in it they put to the sword. They totally destroyed them, not sparing anyone that breathed, and he burned Hazor it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took all these royal cities and their kings and put them to the sword. He totally destroyed them, as Moses the servant of the Lord had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srael did not burn any of the cities built on their mounds – except Hazor, which Joshua bu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carried off for themselves all the plunder and livestock of these cities, but all the people they put to the sword until they completely destroyed them, not sparing anyone that breat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 Lord commanded his servant Moses, so Moses commanded Joshua, and Joshua did it; he left nothing undone of all that the Lord commanded M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took this entire land: the hill country, all the Negev, the whole region of Goshen, the western foothills, the Arabah and the mountains of Israel with their foothi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ount Halak, which rises towards Seir, to Baal Gad in the Valley of Lebanon below Mount Hermon. He captured all their kings and put them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rthern kings defea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waged war against all these kings for a long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xcept for the Hivites living in Gibeon, not one city made a treaty of peace with the Israelites, who took them all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as the Lord himself who hardened their hearts to wage war against Israel, so that he might destroy them totally, exterminating them without mercy, as the Lord ha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oshua went and destroyed the Anakites from the hill country: from Hebron, Debir and Anab, from all the hill country of Judah, and from all the hill country of Israel. Joshua totally destroyed them and their to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Anakites were left in Israelite territory; only in Gaza, Gath and Ashdod did any surv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shua took the entire land, just as the Lord had directed Moses, and he gave it as an inheritance to Israel according to their tribal divisions. Then the land had rest from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bin king of Hazor heard of this, he sent word to Jobab king of Madon, to the kings of Shimron and Aksha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the northern kings who were in the mountains, in the Arabah south of Kinnereth, in the western foothills and in Naphoth Dor on the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the Canaanites in the east and west; to the Amorites, Hittites, Perizzites and Jebusites in the hill country; and to the Hivites below Hermon in the region of Mizp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ame out with all their troops and a large number of horses and chariots – a huge army, as numerous as the sand on the seash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kings joined forces and made camp together at the Waters of Merom to fight against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Joshua, ‘Do not be afraid of them, because by this time tomorrow I will hand all of them, slain, over to Israel. You are to hamstring their horses and burn their chari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nd his whole army came against them suddenly at the Waters of Merom and attacked them,]]></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2026-06-24T23:39:40Z</dcterms:created>
  <dcterms:modified xsi:type="dcterms:W3CDTF">2026-06-24T23:39:40Z</dcterms:modified>
  <dc:title>Bible.com.au: Joshua 11:1-23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