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gave them into the hand of Israel. They defeated them and pursued them all the way to Greater Sidon, to Misrephoth Maim, and to the Valley of Mizpah on the east, until no survivors wer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did to them as the Lord had directed: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and captured Hazor and put its king to the sword. (Hazor had been the head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t they put to the sword. They totally destroyed them, not sparing anyone that breathed, and he burned Hazor it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took all these royal cities and their kings and put them to the sword. He totally destroyed them, as Moses the servant of the Lord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srael did not burn any of the cities built on their mounds – 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carried off for themselves all the plunder and livestock of these cities, but all the people they put to the sword until they completely destroyed them, not sparing anyone that breat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his servant Moses, so Moses commanded Joshua, and Joshua did it; he left nothing undone of all that the Lord commande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this entire land: the hill country, all the Negev, the whole region of Goshen, the western foothills, the Arabah and the mountains of Israel with their foothi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rises towards Seir, to Baal Gad in the Valley of Lebanon below Mount Hermon. He captured all their kings and put the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rthern kings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against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xcept for the Hivites living in Gibeon, not one city made a treaty of peace with the Israelites, who took them all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 himself who hardened their hearts to wage war against Israel, so that he might destroy them totally, exterminating them without mercy,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went and destroyed the Anakites from the hill country: from Hebron, Debir and Anab, from all the hill country of Judah, and from all the hill country of Israel. Joshua totally destroyed them and thei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tes were left in Israelite territory; only in Gaza, Gath and Ashdod did any surv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just as the Lord had directed Moses, and he gave it as an inheritance to Israel according to their tribal divisions. Then the land had rest from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bin king of Hazor heard of this, he sent word to Jobab king of Madon, to the kings of Shimron and Ak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northern kings who were in the mountains, in the Arabah south of Kinnereth, in the western foothills and in Naphoth Dor on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Canaanites in the east and west; to the Amorites, Hittites, Perizzites and Jebusites in the hill country; and to the Hivites below Hermon in the region of Mizp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out with all their troops and a large number of horses and chariots – a huge army, as numerous as the sand on the seash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and made camp together at the Waters of Merom to fight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because by this time tomorrow I will hand all of them, slain, over to Israel. You are to hamstring their horses and burn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his whole army came against them suddenly at the Waters of Merom and attacked th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2026-06-24T22:29:06Z</dcterms:created>
  <dcterms:modified xsi:type="dcterms:W3CDTF">2026-06-24T22:29:06Z</dcterms:modified>
  <dc:title>Bible.com.au: Joshua 11:1-23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