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0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3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people and animals be covered with sackcloth. Let everyone call urgently on God. Let them give up their evil ways and their viole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s? God may yet relent and with compassion turn from his fierce anger so that we will not perish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saw what they did and how they turned from their evil ways, he relented and did not bring on them the destruction he had threaten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goes to Nineve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Jonah a second ti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o to the great city of Nineveh and proclaim to it the message I give you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obeyed the word of the Lord and went to Nineveh. Now Nineveh was a very large city; it took three days to go through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began by going a day’s journey into the city, proclaiming, ‘Forty more days and Nineveh will be overthrown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inevites believed God. A fast was proclaimed, and all of them, from the greatest to the least, put on sackclo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onah’s warning reached the king of Nineveh, he rose from his throne, took off his royal robes, covered himself with sackcloth and sat down in the du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proclamation he issued in Nineveh:‘By the decree of the king and his nobles:Do not let people or animals, herds or flocks, taste anything; do not let them eat or drin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2026-05-25T19:36:22Z</dcterms:created>
  <dcterms:modified xsi:type="dcterms:W3CDTF">2026-05-25T19:36:22Z</dcterms:modified>
  <dc:title>Bible.com.au: Jonah 3:1-10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