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42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ll your sons and daughters to the people of Judah, and they will sell them to the Sabeans, a nation far away.’ 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is among the nations:Prepare for war!Rouse the warriors!Let all the fighting men draw near and atta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t your ploughshares into swordsand your pruning hooks into spears.Let the weakling say,‘I am strong!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quickly, all you nations from every side,and assemble there.Bring down your warriors,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the nations be roused;let them advance into the Valley of Jehoshaphat,for there I will sitto judge all the nations on every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ing the sickle,for the harvest is ripe.Come, trample the grapes,for the winepress is fulland the vats overflow –so great is their wickedness!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titudes, multitudesin the valley of decision!For the day of the Lord is nearin the valley of dec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moon will be darkened,and the stars no longer shi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oar from Zionand thunder from Jerusalem;the earth and the heavens will tremble.But the Lord will be a refuge for his people,a stronghold for the people of Israel.Blessings for God’s peop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n you will know that I, the Lord your God,dwell in Zion, my holy hill.Jerusalem will be holy;never again will foreigners invade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judged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n that day the mountains will drip new wine,and the hills will flow with milk;all the ravines of Judah will run with water.A fountain will flow out of the Lord’s houseand will water the valley of acacia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gypt will be desolate,Edom a desert waste,because of violence done to the people of Judah,in whose land they shed innocent blo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will be inhabited for everand Jerusalem through all gener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leave their innocent blood unavenged?No, I will not.’The Lord dwells in Zion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n those days and at that time,when I restore the fortunes of Judah and Jerusale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all nationsand bring them down to the Valley of Jehoshaphat.There I will put them on trialfor what they did to my inheritance, my people Israel,because they scattered my people among the nationsand divided up my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st lots for my peopleand traded boys for prostitutes;they sold girls for wine to drin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w what have you against me, Tyre and Sidon and all you regions of Philistia? Are you repaying me for something I have done? If you are paying me back, I will swiftly and speedily return on your own heads what you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took my silver and my gold and carried off my finest treasures to your temp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the people of Judah and Jerusalem to the Greeks, that you might send them far from their home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, I am going to rouse them out of the places to which you sold them, and I will return on your own heads what you hav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2026-06-28T06:03:59Z</dcterms:created>
  <dcterms:modified xsi:type="dcterms:W3CDTF">2026-06-28T06:03:59Z</dcterms:modified>
  <dc:title>Bible.com.au: Joel 3:1-21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