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do not jostle each other;each marches straight ahead.They plunge through defenceswithout breaking ran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rush upon the city;they run along the wall.They climb into the houses;like thieves they enter through the windo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fore them the earth shakes,the heavens tremble,the sun and moon are darkened,and the stars no longer sh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hundersat the head of his army;his forces are beyond number,and mighty is the army that obeys his command.The day of the Lord is great;it is dreadful.Who can endure it?Rend your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now,’ declares the Lord,‘return to me with all your heart,with fasting and weeping and mou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nd your heartand not your garments.Return to the Lord your God,for he is gracious and compassionate,slow to anger and abounding in love,and he relents from sending calam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knows? He may turn and relentand leave behind a blessing –grain offerings and drink offeringsfor the Lord you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low the trumpet in Zion,declare a holy fast,call a sacred assemb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 people,consecrate the assembly;bring together the elders,gather the children,those nursing at the breast.Let the bridegroom leave his roomand the bride her chamb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priests, who minister before the Lord,weep between the portico and the altar.Let them say, ‘Spare your people, Lord.Do not make your inheritance an object of scorn,a byword among the nations.Why should they say among the peoples,“Where is their God?” ’The Lord’s answ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 army of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was jealous for his landand took pity on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replied to them:‘I am sending you grain, new wine and olive oil,enough to satisfy you fully;never again will I make youan object of scorn to the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drive the northern horde far from you,pushing it into a parched and barren land;its eastern ranks will drown in the Dead Seaand its western ranks in the Mediterranean Sea.And its stench will go up;its smell will rise.’Surely he has done great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be afraid, land of Judah;be glad and rejoice.Surely the Lord has done great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afraid, you wild animals,for the pastures in the wilderness are becoming green.The trees are bearing their fruit;the fig-tree and the vine yield their ri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glad, people of Zion,rejoice in the Lord your God,for he has given you the autumn rainsbecause he is faithful.He sends you abundant showers,both autumn and spring rains, as befo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hreshing-floors will be filled with grain;the vats will overflow with new wine and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repay you for the years the locusts have eaten –the great locust and the young locust,the other locusts and the locust swarm –my great army that I sent among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will have plenty to eat, until you are full,and you will praise the name of the Lord your God,who has worked wonders for you;never again will my people be sham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you will know that I am in Israel,that I am the Lord your God,and that there is no other;never again will my people be shamed.The day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low the trumpet in Zion;sound the alarm on my holy hill.Let all who live in the land tremble,for the day of the Lord is coming.It is close at han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fterwards,I will pour out my Spirit on all people.Your sons and daughters will prophesy,your old men will dream dreams,your young men will see vis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n on my servants, both men and women,I will pour out my Spirit in those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show wonders in the heavensand on the earth,blood and fire and billows of smo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will be turned to darknessand the moon to bloodbefore the coming of the great and dreadful day of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everyone who callson the name of the Lord will be saved;for on Mount Zion and in Jerusalemthere will be deliverance,as the Lord has said,even among the survivorswhom the Lord call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ay of darkness and gloom,a day of clouds and blackness.Like dawn spreading across the mountainsa large and mighty army comes,such as never was in ancient timesnor ever will be in ages to c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fore them fire devours,behind them a flame blazes.Before them the land is like the garden of Eden,behind them, a desert waste –nothing escapes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have the appearance of horses;they gallop along like caval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th a noise like that of chariotsthey leap over the mountaintops,like a crackling fire consuming stubble,like a mighty army drawn up for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sight of them, nations are in anguish;every face turns p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harge like warriors;they scale walls like soldiers.They all march in line,not swerving from their cours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2026-06-02T19:55:06Z</dcterms:created>
  <dcterms:modified xsi:type="dcterms:W3CDTF">2026-06-02T19:55:06Z</dcterms:modified>
  <dc:title>Bible.com.au: Joel 2:1-32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