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5729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el 1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in offerings and drink offeringsare cut off from the house of the Lord.The priests are in mourning,those who minister before the L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elds are ruined,the ground is dried up;the grain is destroyed,the new wine is dried up,the olive oil fail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pair, you farmers,wail, you vine growers;grieve for the wheat and the barley,because the harvest of the field is destroy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ine is dried upand the fig-tree is withered;the pomegranate, the palm and the apple tree –all the trees of the field – are dried up.Surely the people’s joyis withered away.A call to lamentation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on sackcloth, you priests, and mourn;wail, you who minister before the altar.Come, spend the night in sackcloth,you who minister before my God;for the grain offerings and drink offeringsare withheld from the house of your Go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clare a holy fast;call a sacred assembly.Summon the eldersand all who live in the landto the house of the Lord your God,and cry out to the Lor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as for that day!For the day of the Lord is near;it will come like destruction from the Almight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 not the food been cut offbefore our very eyes –joy and gladnessfrom the house of our God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eeds are shrivelledbeneath the clods.The storehouses are in ruins,the granaries have been broken down,for the grain has dried up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the cattle moan!The herds mill aboutbecause they have no pasture;even the flocks of sheep are suffering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 of the Lord that came to Joel son of Pethuel.An invasion of locust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you, Lord, I call,for fire has devoured the pastures in the wildernessand flames have burned up all the trees of the fiel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e wild animals pant for you;the streams of water have dried upand fire has devoured the pastures in the wildernes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this, you elders;listen, all who live in the land.Has anything like this ever happened in your daysor in the days of your ancestors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 it to your children,and let your children tell it to their children,and their children to the next generati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he locust swarm has leftthe great locusts have eaten;what the great locusts have leftthe young locusts have eaten;what the young locusts have leftother locusts have eate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ke up, you drunkards, and weep!Wail, all you drinkers of wine;wail because of the new wine,for it has been snatched from your lip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nation has invaded my land,a mighty army without number;it has the teeth of a lion,the fangs of a liones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has laid waste my vinesand ruined my fig-trees.It has stripped off their barkand thrown it away,leaving their branches whit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urn like a virgin in sackclothgrieving for the betrothed of her you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1">
  <a:themeElements>
    <a:clrScheme name="Theme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2026-06-06T10:17:02Z</dcterms:created>
  <dcterms:modified xsi:type="dcterms:W3CDTF">2026-06-06T10:17:02Z</dcterms:modified>
  <dc:title>Bible.com.au: Joel 1:1-20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