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 out the heavensand treads on the waves of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the Bear and Orion,the Pleiades and the constellations of the s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asses me, I cannot see him;when he goes by, I cannot per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away, who can stop him?Who can say to him, “What are you doing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restrain his anger;even the cohorts of Rahab cowered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then can I dispute with him?How can I find words to argue with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innocent, I could not answer him;I could only plead with my Judge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ummoned him and he responded,I do not believe he would give me a hea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crush me with a stormand multiply my wounds for no rea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not let me catch my breathbut would overwhelm me with mise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 strength, he is mighty!And if it is a matter of justice, who can challeng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 my mouth would condemn me;if I were blameless, it would pronounce me 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lthough I am blameless,I have no concern for myself;I despise my own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; that is why I say,“He destroys both the blameless and the wicked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scourge brings sudden death,he mocks the despair of th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falls into the hands of the wicked,he blindfolds its judges.If it is not he, then who is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days are swifter than a runner;they fly away without a glimpse of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kim past like boats of papyrus,like eagles swooping down on their pre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“I will forget my complaint,I will change my expression, and smile,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dread all my sufferings,for I know you will not hold m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already found guilty,why should I struggle in 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 with soapand my hands with cleansing powder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lunge me into a slime pitso that even my clothes would detest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is not a mere mortal like me that I might answer him,that we might confront each other in 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 remove God’s rod from me,so that his terror would frighten me no 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up without fear of him,but as it now stands with me, I can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ndeed, I know that this is true.But how can mere mortals prove their innocence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wished to dispute with him,they could not answer him once in a thousand ti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is profound, his power is vast.Who has resisted him and come out unscath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s mountains without their knowing itand overturns them in his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 earth from its placeand makes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 to the sun and it does not shine;he seals off the light of the st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2026-08-06T02:58:42Z</dcterms:created>
  <dcterms:modified xsi:type="dcterms:W3CDTF">2026-08-06T02:58:42Z</dcterms:modified>
  <dc:title>Bible.com.au: Job 9:1-35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