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79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sk the former generationsand find out what their ancestors learne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ere born only yesterday and know nothing,and our days on earth are but a shad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y not instruct you and tell you?Will they not bring forth words from their understanding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papyrus grow tall where there is no marsh?Can reeds thrive without water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still growing and uncut,they wither more quickly than gra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destiny of all who forget God;so perishes the hope of the godl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y trust in is fragile;what they rely on is a spider’s web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an on the web, but it gives way;they cling to it, but it does not ho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well-watered plant in the sunshine,spreading its shoots over the garden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entwines its roots round a pile of rocksand looks for a place among the ston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is torn from its spot,that place disowns it and says, “I never saw you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ts life withers away,and from the soil other plants gro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God does not reject one who is blamelessor strengthen the hands of evildo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yet fill your mouth with laughterand your lips with shouts of jo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nemies will be clothed in shame,and the tents of the wicked will be no more.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long will you say such things?Your words are a blustering wi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God pervert justice?Does the Almighty pervert what is righ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children sinned against him,he gave them over to the penalty of their s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will seek God earnestlyand plead with the Almighty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pure and upright,even now he will rouse himself on your behalfand restore you to your prosperous sta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eginnings will seem humble,so prosperous will your future b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2026-05-23T18:40:47Z</dcterms:created>
  <dcterms:modified xsi:type="dcterms:W3CDTF">2026-05-23T18:40:47Z</dcterms:modified>
  <dc:title>Bible.com.au: Job 8:1-22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