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cloud vanishes and is gone,so one who goes down to the grave does not retu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ever come to his house again;his place will know him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I will not keep silent;I will speak out in the anguish of my spirit,I will complain in the bitterness of my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the sea, or the monster of the deep,that you put me under guar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my bed will comfort meand my couch will ease my complain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n you frighten me with dreamsand terrify me with vision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I prefer strangling and death,rather than this body of m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pise my life; I would not live for ever.Let me alone; my days have no mean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is mankind that you make so much of them,that you give them so much attentio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examine them every morningand test them every momen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not mortals have hard service on earth?Are not their days like those of hired labourer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never look away from me,or let me alone even for an instan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inned, what have I done to you,you who see everything we do?Why have you made me your target?Have I become a burden to you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not pardon my offencesand forgive my sins?For I shall soon lie down in the dust;you will search for me, but I shall be no more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lave longing for the evening shadows,or a hired labourer waiting to be p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have been allotted months of futility,and nights of misery have been assigned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 I think, “How long before I get up?”The night drags on, and I toss and turn until da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dy is clothed with worms and scabs,my skin is broken and fester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days are swifter than a weaver’s shuttle,and they come to an end without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God, that my life is but a breath;my eyes will never see happiness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now sees me will see me no longer;you will look for me, but I will be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2026-06-02T19:55:29Z</dcterms:created>
  <dcterms:modified xsi:type="dcterms:W3CDTF">2026-06-02T19:55:29Z</dcterms:modified>
  <dc:title>Bible.com.au: Job 7:1-21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