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2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7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cloud vanishes and is gone,so one who goes down to the grave does not retur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ever come to his house again;his place will know him no mo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refore I will not keep silent;I will speak out in the anguish of my spirit,I will complain in the bitterness of my sou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I the sea, or the monster of the deep,that you put me under guard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think my bed will comfort meand my couch will ease my complaint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n you frighten me with dreamsand terrify me with vision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I prefer strangling and death,rather than this body of min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spise my life; I would not live for ever.Let me alone; my days have no mean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hat is mankind that you make so much of them,that you give them so much attention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ou examine them every morningand test them every moment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Do not mortals have hard service on earth?Are not their days like those of hired labourers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never look away from me,or let me alone even for an instant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sinned, what have I done to you,you who see everything we do?Why have you made me your target?Have I become a burden to you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not pardon my offencesand forgive my sins?For I shall soon lie down in the dust;you will search for me, but I shall be no more.’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slave longing for the evening shadows,or a hired labourer waiting to be paid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have been allotted months of futility,and nights of misery have been assigned to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lie down I think, “How long before I get up?”The night drags on, and I toss and turn until daw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ody is clothed with worms and scabs,my skin is broken and fester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My days are swifter than a weaver’s shuttle,and they come to an end without hop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O God, that my life is but a breath;my eyes will never see happiness aga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 that now sees me will see me no longer;you will look for me, but I will be no m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2026-08-03T01:53:24Z</dcterms:created>
  <dcterms:modified xsi:type="dcterms:W3CDTF">2026-08-03T01:53:24Z</dcterms:modified>
  <dc:title>Bible.com.au: Job 7:1-21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