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40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Oh, that I might have my request,that God would grant what I hope for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God would be willing to crush me,to let loose his hand and cut off my life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ould still have this consolation –my joy in unrelenting pain –that I had not denied the words of the Holy O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at strength do I have, that I should still hope?What prospects, that I should be patient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I have the strength of stone?Is my flesh bronze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I have any power to help myself,now that success has been driven from me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nyone who withholds kindness from a friendforsakes the fear of the Almigh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brothers are as undependable as intermittent streams,as the streams that overflow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darkened by thawing iceand swollen with melting snow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at stop flowing in the dry season,and in the heat vanish from their channel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ravans turn aside from their routes;they go off into the wasteland and peris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ravans of Tema look for water,the travelling merchants of Sheba look in hop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distressed, because they had been confident;they arrive there, only to be disappoint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ou too have proved to be of no help;you see something dreadful and are afrai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I ever said, “Give something on my behalf,pay a ransom for me from your wealth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the hand of the enemy,rescue me from the clutches of the ruthless”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each me, and I will be quiet;show me where I have been wro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painful are honest words!But what do your arguments prove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mean to correct what I say,and treat my desperate words as wind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ould even cast lots for the fatherlessand barter away your frie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now be so kind as to look at me.Would I lie to your face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lent, do not be unjust;reconsider, for my integrity is at stak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any wickedness on my lips?Can my mouth not discern malice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f only my anguish could be weighedand all my misery be placed on the scales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ould surely outweigh the sand of the seas –no wonder my words have been impetuo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rows of the Almighty are in me,my spirit drinks in their poison;God’s terrors are marshalled against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a wild donkey bray when it has grass,or an ox bellow when it has fodder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asteless food eaten without salt,or is there flavour in the sap of the mallow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fuse to touch it;such food makes me il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2026-05-25T19:36:49Z</dcterms:created>
  <dcterms:modified xsi:type="dcterms:W3CDTF">2026-05-25T19:36:49Z</dcterms:modified>
  <dc:title>Bible.com.au: Job 6:1-30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