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rain for the earth;he sends water on the countrysi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wly he sets on high,and those who mourn are lif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warts the plans of the crafty,so that their hands achieve no succ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tches the wise in their craftiness,and the schemes of the wily are swept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comes upon them in the daytime;at noon they grope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 needy from the sword in their mouth;he saves them from the clutches of the power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ve hope,and injustice shuts its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lessed is the one whom God corrects;so do not despise the discipline of the Almigh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ounds, but he also binds up;he injures, but his hands also he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ll if you will, but who will answer you?To which of the holy ones will y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ix calamities he will rescue you;in seven no harm will touc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will deliver you from death,and in battle from the stroke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otected from the lash of the tongue,and need not fear when destruction co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destruction and famine,and need not fear the wild anim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have a covenant with the stones of the field,and the wild animals will be at peac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tent is secure;you will take stock of your property and find nothing miss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children will be many,and your descendants like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me to the grave in full vigour,like sheaves gathered in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e have examined this, and it is true.So hear it and apply it to yourself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entment kills a fool,and envy slays the si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have seen a fool taking root,but suddenly his house was cur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crushed in court without a defen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y consume his harvest,taking it even from among thorns,and the thirsty pant after his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rdship does not spring from the soil,nor does trouble sprout from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to troubleas surely as sparks fly upwa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if I were you, I would appeal to God;I would lay my cause befor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2026-06-23T06:02:49Z</dcterms:created>
  <dcterms:modified xsi:type="dcterms:W3CDTF">2026-06-23T06:02:49Z</dcterms:modified>
  <dc:title>Bible.com.au: Job 5:1-27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