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y a hand on it,you will remember the struggle and never do it agai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subduing it is false;the mere sight of it is overpow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is fierce enough to rouse it.Who then is able to stand against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a claim against me that I must pay?Everything under heaven belongs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not fail to speak of Leviathan’s limbs,its strength and its graceful fo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its outer coat?Who can penetrate its double coat of armou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ares open the doors of its mouth,ringed about with its fearsome tee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has rows of shieldstightly sealed togeth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s so close to the nextthat no air can pass betwe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fast to one another;they cling together and cannot be par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snorting throws out flashes of light;its eyes are like the rays of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stream from its mouth;sparks of fire shoot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s from its nostrilsas from a boiling pot over burning 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eath sets coals ablaze,and flames dart from it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 its neck;dismay goes befor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its flesh are tightly joined;they are firm and immova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chest is hard as rock,hard as a lower mill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rises up, the mighty are terrified;they retreat before its thras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it has no effect,nor does the spear or the dart or the javel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t treats like strawand bronze like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you pull in Leviathan with a fishhookor tie down its tongue 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do not make it flee;slingstones are like chaff to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seems to it but a piece of straw;it laughs at the rattling of the lan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undersides are jagged potsherds,leaving a trail in the mud like a threshing-sledg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the depths churn like a boiling cauldronand stirs up the sea like a pot of oint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eaves a glistening wake behind it;one would think the deep had white hai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n earth is its equal –a creature without fea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down on all that are haughty;it is king over all that are proud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cord through its noseor pierce its jaw with a hook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begging you for mercy?Will it speak to you with gentle wor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make an agreement with youfor you to take it as your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make a pet of it like a birdor put it on a leash for the young women in your hou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ter for it?Will they divide it up among the merchant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its hide with harpoonsor its head with fishing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Job 41:1-34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