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Job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ill the one who contends with the Almighty correct him?Let him who accuses God answer him!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m unworthy – how can I reply to you?I put my hand over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once, but I have no answer –twice, but I will say no mor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poke to Job out of the stor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race yourself like a man;I will question you,and you shall answe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ould you discredit my justice?Would you condemn me to justify your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an arm like God’s,and can your voice thunder like 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dorn yourself with glory and splendour,and clothe yourself in honour and majes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ash the fury of your wrath,look at all who are proud and bring them low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all who are proud and humble them,crush the wicked where they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y them all in the dust together;shroud their faces in the gra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myself will admit to youthat your own right hand can sav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ok at Behemoth,which I made along with youand which feeds on grass like an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trength it has in its loins,what power in the muscles of its belly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tail sways like a cedar;the sinews of its thighs are close-kn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ones are tubes of bronze,its limbs like rod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anks first among the works of God,yet its Maker can approach it with his sw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bring it their produce,and all the wild animals play nearb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 the lotus plant it lies,hidden among the reeds in the mar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uses conceal it in their shadow;the poplars by the stream surround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aging river does not alarm it;it is secure, though the Jordan should surge against it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capture it by the eyes,or trap it and pierce its nos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2026-10-15T16:46:00Z</dcterms:created>
  <dcterms:modified xsi:type="dcterms:W3CDTF">2026-10-15T16:46:00Z</dcterms:modified>
  <dc:title>Bible.com.au: Job 40:1-24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