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40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 have observed, those who plough eviland those who sow trouble reap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breath of God they perish;at the blast of his anger they are no mo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ons may roar and growl,yet the teeth of the great lions are brok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on perishes for lack of prey,and the cubs of the lioness are scatter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 word was secretly brought to me,my ears caught a whisper of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d disquieting dreams in the night,when deep sleep falls on people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and trembling seized meand made all my bones shak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pirit glided past my face,and the hair on my body stood on e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topped,but I could not tell what it was.A form stood before my eyes,and I heard a hushed voice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n a mortal be more righteous than God?Can even a strong man be more pure than his Maker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phaz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od places no trust in his servants,if he charges his angels with error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more those who live in houses of clay,whose foundations are in the dust,who are crushed more readily than a moth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ween dawn and dusk they are broken to pieces;unnoticed, they perish for ev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not the cords of their tent pulled up,so that they die without wisdom?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phaz the Temanite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f someone ventures a word with you, will you be impatient?But who can keep from speaking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 how you have instructed many,how you have strengthened feeble han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ords have supported those who stumbled;you have strengthened faltering kne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rouble comes to you, and you are discouraged;it strikes you, and you are dismay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not your piety be your confidenceand your blameless ways your hop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onsider now: who, being innocent, has ever perished?Where were the upright ever destroyed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2026-05-25T19:36:22Z</dcterms:created>
  <dcterms:modified xsi:type="dcterms:W3CDTF">2026-05-25T19:36:22Z</dcterms:modified>
  <dc:title>Bible.com.au: Job 4:1-21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