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47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ill the wild ox consent to serve you?Will it stay by your manger at nigh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old it to the furrow with a harness?Will it till the valleys behind y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rely on it for its great strength?Will you leave your heavy work to i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rust it to haul in your grainand bring it to your threshing-floo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wings of the ostrich flap joyfully,though they cannot comparewith the wings and feathers of the st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s her eggs on the groundand lets them warm in the san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mindful that a foot may crush them,that some wild animal may trampl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reats her young harshly, as if they were not hers;she cares not that her labour was in vai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id not endow her with wisdomor give her a share of good sen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she spreads her feathers to run,she laughs at horse and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you know when the mountain goats give birth?Do you watch when the doe bears her faw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you give the horse its strengthor clothe its neck with a flowing man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ake it leap like a locust,striking terror with its proud snort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paws fiercely, rejoicing in its strength,and charges into the fr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aughs at fear, afraid of nothing;it does not shy away from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quiver rattles against its side,along with the flashing spear and l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renzied excitement it eats up the ground;it cannot stand still when the trumpet soun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blast of the trumpet it snorts, “Aha!”It catches the scent of battle from afar,the shout of commanders and the battle c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es the hawk take flight by your wisdomand spread its wings towards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eagle soar at your commandand build its nest on 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wells on a cliff and stays there at night;a rocky crag is its strongho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count the months till they bear?Do you know the time they give bi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re it looks for food;its eyes detect it from afa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young ones feast on blood,and where the slain are, there it is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ouch down and bring forth their young;their labour pains are end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young thrive and grow strong in the wilds;they leave and do not retu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o let the wild donkey go free?Who untied its rope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it the wasteland as its home,the salt flats as its habit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aughs at the commotion in the town;it does not hear a driver’s sh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anges the hills for its pastureand searches for any green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2026-06-23T16:17:08Z</dcterms:created>
  <dcterms:modified xsi:type="dcterms:W3CDTF">2026-06-23T16:17:08Z</dcterms:modified>
  <dc:title>Bible.com.au: Job 39:1-30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