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est comes out from its chamber,the cold from the driving wi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God produces ice,and the broad waters become froz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ads the clouds with moisture;he scatters his lightning throug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irection they swirl aroundover the face of the whole earthto do whatever he commands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the clouds to punish people,or to water his earth and show h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 to this, Job;stop and consider God’s wond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God controls the cloudsand makes his lightning flas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the clouds hang poised,those wonders of him who is perfect in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swelter in your clotheswhen the land lies hushed under the south win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join him in spreading out the skies,hard as a mirror of cast bronz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t this my heart poundsand leaps from it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ell us what we should say to him;we cannot draw up our case because of our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be told that I want to speak?Would anyone ask to be swallowed up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no-one can look at the sun,bright as it is in the skiesafter the wind has swept them cle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he comes in golden splendour;God comes in awesom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is beyond our reach and exalted in power;in his justice and great righteousness, he does not opp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eople revere him,for does he not have regard for all the wise in heart?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Listen to the roar of his voice,to the rumbling that comes from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s his lightning beneath the whole heavenand sends it 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 comes the sound of his roar;he thunders with his majestic voice.When his voice resounds,he holds nothing ba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voice thunders in marvellous ways;he does great things beyond our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the snow, “Fall on the earth,”and to the rain shower, “Be a mighty downpou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veryone he has made may know his work,he stops all people from their lab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imals take cover;they remain in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2026-06-04T20:57:58Z</dcterms:created>
  <dcterms:modified xsi:type="dcterms:W3CDTF">2026-06-04T20:57:58Z</dcterms:modified>
  <dc:title>Bible.com.au: Job 37:1-24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