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ar with me a little longer and I will show youthat there is more to be said on God’s 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et my knowledge from afar;I will ascribe justice to my 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ssured that my words are not false;one who has perfect knowledge i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d is mighty, but despises no-one;he is mighty, and firm in his purpo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keep the wicked alivebut gives the afflicted their righ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take his eyes off the righteous;he enthrones them with kingsand exalts them 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people are bound in chains,held fast by cords of afflictio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lls them what they have done –that they have sinned arrogant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m listen to correctionand commands them to repent of their evi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obey and serve him,they will spend the rest of their days in prosperityand their years in contentmen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do not listen,they will perish by the swordand die without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godless in heart harbour resentment;even when he fetters them, they do not cry for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their youth,among male prostitutes of the shrin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suffer he delivers in their suffering;he speaks to them in their afflic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is wooing you from the jaws of distressto a spacious place free from restriction,to the comfort of your table laden with choice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are laden with the judgment due to the wicked;judgment and justice have taken hold of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that no-one entices you by riches;do not let a large bribe turn you a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your wealth or even all your mighty effortssustain you so you would not be in distress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ong for the night,to drag people away from their hom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of turning to evil,which you seem to prefer to 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d is exalted in his power.Who is a teacher like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prescribed his ways for him,or said to him, “You have done wrong”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o extol his work,which people have praised in so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umanity has seen it;mortals gaze on it from afa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God – beyond our understanding!The number of his years is past finding ou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 draws up the drops of water,which distil as rain to the stream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 down their moistureand abundant showers fall on manki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nderstand how he spreads out the clouds,how he thunders from his pavilio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he scatters his lightning about him,bathing the depths of the 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ay he governs the nationsand provides food in abunda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s his hands with lightningand commands it to strike its mar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hunder announces the coming storm;even the cattle make known its approac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2026-10-14T12:57:31Z</dcterms:created>
  <dcterms:modified xsi:type="dcterms:W3CDTF">2026-10-14T12:57:31Z</dcterms:modified>
  <dc:title>Bible.com.au: Job 36:1-33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