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846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6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ells them what they have done –that they have sinned arrogantl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s them listen to correctionand commands them to repent of their evi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y obey and serve him,they will spend the rest of their days in prosperityand their years in contentmen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they do not listen,they will perish by the swordand die without knowledg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 godless in heart harbour resentment;even when he fetters them, they do not cry for help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e in their youth,among male prostitutes of the shrin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se who suffer he delivers in their suffering;he speaks to them in their afflicti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He is wooing you from the jaws of distressto a spacious place free from restriction,to the comfort of your table laden with choice fo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you are laden with the judgment due to the wicked;judgment and justice have taken hold of you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careful that no-one entices you by riches;do not let a large bribe turn you asid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hu continued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ld your wealth or even all your mighty effortssustain you so you would not be in distress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long for the night,to drag people away from their home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ware of turning to evil,which you seem to prefer to afflictio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God is exalted in his power.Who is a teacher like him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s prescribed his ways for him,or said to him, “You have done wrong”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o extol his work,which people have praised in song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humanity has seen it;mortals gaze on it from afa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great is God – beyond our understanding!The number of his years is past finding ou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He draws up the drops of water,which distil as rain to the streams;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louds pour down their moistureand abundant showers fall on mankin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Bear with me a little longer and I will show youthat there is more to be said on God’s behalf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understand how he spreads out the clouds,how he thunders from his pavilion?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 how he scatters his lightning about him,bathing the depths of the se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way he governs the nationsand provides food in abundanc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ills his hands with lightningand commands it to strike its mark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thunder announces the coming storm;even the cattle make known its approach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get my knowledge from afar;I will ascribe justice to my Mak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assured that my words are not false;one who has perfect knowledge is with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God is mighty, but despises no-one;he is mighty, and firm in his purpos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oes not keep the wicked alivebut gives the afflicted their right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oes not take his eyes off the righteous;he enthrones them with kingsand exalts them for ev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people are bound in chains,held fast by cords of affliction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2026-06-11T23:56:31Z</dcterms:created>
  <dcterms:modified xsi:type="dcterms:W3CDTF">2026-06-11T23:56:31Z</dcterms:modified>
  <dc:title>Bible.com.au: Job 36:1-33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