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9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ells them what they have done –that they have sinned arrogant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them listen to correctionand commands them to repent of their evi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obey and serve him,they will spend the rest of their days in prosperityand their years in contentmen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ey do not listen,they will perish by the swordand die without knowledg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godless in heart harbour resentment;even when he fetters them, they do not cry for hel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e in their youth,among male prostitutes of the shrin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who suffer he delivers in their suffering;he speaks to them in their afflic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e is wooing you from the jaws of distressto a spacious place free from restriction,to the comfort of your table laden with choice f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ou are laden with the judgment due to the wicked;judgment and justice have taken hold of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careful that no-one entices you by riches;do not let a large bribe turn you asid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continued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your wealth or even all your mighty effortssustain you so you would not be in distress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ong for the night,to drag people away from their hom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ware of turning to evil,which you seem to prefer to afflicti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God is exalted in his power.Who is a teacher like him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prescribed his ways for him,or said to him, “You have done wrong”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o extol his work,which people have praised in so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umanity has seen it;mortals gaze on it from afa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reat is God – beyond our understanding!The number of his years is past finding ou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e draws up the drops of water,which distil as rain to the streams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uds pour down their moistureand abundant showers fall on manki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ear with me a little longer and I will show youthat there is more to be said on God’s behalf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understand how he spreads out the clouds,how he thunders from his pavilion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he scatters his lightning about him,bathing the depths of the se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way he governs the nationsand provides food in abundan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ills his hands with lightningand commands it to strike its mark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hunder announces the coming storm;even the cattle make known its approac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et my knowledge from afar;I will ascribe justice to my Mak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assured that my words are not false;one who has perfect knowledge is with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God is mighty, but despises no-one;he is mighty, and firm in his purpo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not keep the wicked alivebut gives the afflicted their righ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not take his eyes off the righteous;he enthrones them with kingsand exalts them for ev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people are bound in chains,held fast by cords of affliction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2026-08-13T21:14:02Z</dcterms:created>
  <dcterms:modified xsi:type="dcterms:W3CDTF">2026-08-13T21:14:02Z</dcterms:modified>
  <dc:title>Bible.com.au: Job 36:1-33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