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3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4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ys, “There is no profitin trying to please Go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o listen to me, you men of understanding.Far be it from God to do evil,from the Almighty to do wro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pays everyone for what they have done;he brings on them what their conduct deserv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unthinkable that God would do wrong,that the Almighty would pervert justi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appointed him over the earth?Who put him in charge of the whole worl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were his intentionand he withdrew his spirit and breath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humanity would perish togetherand mankind would return to the du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If you have understanding, hear this;listen to what I sa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someone who hates justice govern?Will you condemn the just and mighty On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he not the One who says to kings, “You are worthless,”and to nobles, “You are wicked,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hu said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ows no partiality to princesand does not favour the rich over the poor,for they are all the work of his hands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ie in an instant, in the middle of the night;the people are shaken and they pass away;the mighty are removed without human han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is eyes are on the ways of mortals;he sees their every step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deep shadow, no utter darkness,where evildoers can hid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no need to examine men further,that they should come before him for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enquiry he shatters the mightyand sets up others in their plac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takes note of their deeds,he overthrows them in the night and they are crushe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nishes them for their wickednesswhere everyone can see them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 turned from following himand had no regard for any of his way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used the cry of the poor to come before him,so that he heard the cry of the needy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Hear my words, you wise men;listen to me, you men of learn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he remains silent, who can condemn him?If he hides his face, who can see him?Yet he is over individual and nation alike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keep the godless from ruling,from laying snares for the peopl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Suppose someone says to God,“I am guilty but will offend no mor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what I cannot see;if I have done wrong, I will not do so again.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God then reward you on your terms,when you refuse to repent?You must decide, not I;so tell me what you know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Men of understanding declare,wise men who hear me say to me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Job speaks without knowledge;his words lack insight.”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, that Job might be tested to the utmostfor answering like a wicked man!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s sin he adds rebellion;scornfully he claps his hands among usand multiplies his words against God.’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 tests wordsas the tongue tastes f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discern for ourselves what is right;let us learn together what is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Job says, “I am innocent,but God denies me justi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though I am right,I am considered a liar;although I am guiltless,his arrow inflicts an incurable wound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one like Job,who drinks scorn like wat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keeps company with evildoers;he associates with the wick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2026-08-03T01:54:32Z</dcterms:created>
  <dcterms:modified xsi:type="dcterms:W3CDTF">2026-08-03T01:54:32Z</dcterms:modified>
  <dc:title>Bible.com.au: Job 34:1-37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