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724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pure, I have done no wrong;I am clean and free from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has found fault with me;he considers me his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tens my feet in shackles;he keeps close watch on all my paths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I tell you, in this you are not right,for God is greater than any mort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complain to himthat he responds to no-one’s word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oes speak – now one way, now another –though no-one perceives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when deep sleep falls on peopleas they slumber in their bed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speak in their earsand terrify them with warning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from wrongdoingand keep them from prid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eserve them from the pit,their lives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now, Job, listen to my words;pay attention to everything I s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r someone may be chastened on a bed of painwith constant distress in their bon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ir body finds food repulsiveand their soul loathes the choicest me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lesh wastes away to nothing,and their bones, once hidden, now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aw near to the pit,and their life to the messengers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ere is an angel at their side,a messenger, one out of a thousand,sent to tell them how to be uprigh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gracious to that person and says to God,“Spare them from going down to the pit;I have found a ransom for them –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flesh be renewed like a child’s;let them be restored as in the days of their youth” –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at person can pray to God and find favour with him,they will see God’s face and shout for joy;he will restore them to full well-be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go to others and say,“I have sinned, and I have perverted what is right,but I did not get what I deserv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delivered me from going down to the pit,and I shall live to enjoy the light of lif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out to open my mouth;my words are on the tip of my tongu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d does all these things to a person –twice, even three times 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back from the pit,that the light of life may shine on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Pay attention, Job, and listen to me;be silent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anything to say, answer me;speak up, for I want to vindicate you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then listen to me;be silent, and I will teach you wisdom.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come from an upright heart;my lips sincerely speak what I kn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s made me;the breath of the Almighty gives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then, if you can;stand up and argue your case before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same as you in God’s sight;I too am a piece of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fear of me should alarm you,nor should my hand be heavy on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you have said in my hearing –I heard the very words –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2026-06-10T01:49:08Z</dcterms:created>
  <dcterms:modified xsi:type="dcterms:W3CDTF">2026-06-10T01:49:08Z</dcterms:modified>
  <dc:title>Bible.com.au: Job 33:1-33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