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slide" Target="slides/slide21.xml"/>
  <Relationship Id="rId24" Type="http://schemas.openxmlformats.org/officeDocument/2006/relationships/slide" Target="slides/slide22.xml"/>
  <Relationship Id="rId25" Type="http://schemas.openxmlformats.org/officeDocument/2006/relationships/slide" Target="slides/slide23.xml"/>
  <Relationship Id="rId26" Type="http://schemas.openxmlformats.org/officeDocument/2006/relationships/slide" Target="slides/slide24.xml"/>
  <Relationship Id="rId27" Type="http://schemas.openxmlformats.org/officeDocument/2006/relationships/slide" Target="slides/slide25.xml"/>
  <Relationship Id="rId28" Type="http://schemas.openxmlformats.org/officeDocument/2006/relationships/presProps" Target="presProps.xml"/>
  <Relationship Id="rId29" Type="http://schemas.openxmlformats.org/officeDocument/2006/relationships/viewProps" Target="viewProps.xml"/>
  <Relationship Id="rId30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19052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Job 32:1-22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IVUK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Elihu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these three men stopped answering Job, because he was righteous in his own eyes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Elihu son of Barakel the Buzite, of the family of Ram, became very angry with Job for justifying himself rather than God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He was also angry with the three friends, because they had found no way to refute Job, and yet had condemned him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Now Elihu had waited before speaking to Job because they were older than he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when he saw that the three men had nothing more to say, his anger was aroused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Elihu son of Barakel the Buzite said:‘I am young in years,and you are old;that is why I was fearful,not daring to tell you what I know.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thought, “Age should speak;advanced years should teach wisdom.”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it is the spirit in a person,the breath of the Almighty, that gives them understanding.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t is not only the old who are wise,not only the aged who understand what is right.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Therefore I say: listen to me;I too will tell you what I know.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aited while you spoke,I listened to your reasoning;while you were searching for words,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gave you my full attention.But not one of you has proved Job wrong;none of you has answered his arguments.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Do not say, “We have found wisdom;let God, not a man, refute him.”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Job has not marshalled his words against me,and I will not answer him with your arguments.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‘They are dismayed and have no more to say;words have failed them.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Must I wait, now that they are silent,now that they stand there with no reply?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7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too will have my say;I too will tell what I know.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8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I am full of words,and the spirit within me compels me;]]>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9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nside I am like bottled-up wine,like new wineskins ready to burst.]]>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0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must speak and find relief;I must open my lips and reply.]]>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I will show no partiality,nor will I flatter anyone;]]>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if I were skilled in flattery,my Maker would soon take me away.]]>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35">
  <a:themeElements>
    <a:clrScheme name="Theme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5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25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2026-11-08T21:44:10Z</dcterms:created>
  <dcterms:modified xsi:type="dcterms:W3CDTF">2026-11-08T21:44:10Z</dcterms:modified>
  <dc:title>Bible.com.au: Job 32:1-22 (NIVUK)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