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is the spirit in a person,the breath of the Almighty, that gives them understand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only the old who are wise,not only the aged who understand what is r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refore I say: listen to me;I too will tell you what I know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ed while you spoke,I listened to your reasoning;while you were searching for words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ave you my full attention.But not one of you has proved Job wrong;none of you has answered his argumen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ay, “We have found wisdom;let God, not a man, refute him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ob has not marshalled his words against me,and I will not answer him with your argumen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y are dismayed and have no more to say;words have failed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st I wait, now that they are silent,now that they stand there with no reply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oo will have my say;I too will tell what I kno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full of words,and the spirit within me compels me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ide I am like bottled-up wine,like new wineskins ready to burs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ust speak and find relief;I must open my lips and repl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how no partiality,nor will I flatter anyone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I were skilled in flattery,my Maker would soon take me awa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se three men stopped answering Job, because he was righteous in his own ey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lihu son of Barakel the Buzite, of the family of Ram, became very angry with Job for justifying himself rather than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also angry with the three friends, because they had found no way to refute Job, and yet had condemned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Elihu had waited before speaking to Job because they were older than h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he saw that the three men had nothing more to say, his anger was arous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Elihu son of Barakel the Buzite said:‘I am young in years,and you are old;that is why I was fearful,not daring to tell you what I kno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ought, “Age should speak;advanced years should teach wisdom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2026-06-02T19:55:30Z</dcterms:created>
  <dcterms:modified xsi:type="dcterms:W3CDTF">2026-06-02T19:55:30Z</dcterms:modified>
  <dc:title>Bible.com.au: Job 32:1-22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