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slide" Target="slides/slide36.xml"/>
  <Relationship Id="rId39" Type="http://schemas.openxmlformats.org/officeDocument/2006/relationships/slide" Target="slides/slide37.xml"/>
  <Relationship Id="rId40" Type="http://schemas.openxmlformats.org/officeDocument/2006/relationships/slide" Target="slides/slide38.xml"/>
  <Relationship Id="rId41" Type="http://schemas.openxmlformats.org/officeDocument/2006/relationships/slide" Target="slides/slide39.xml"/>
  <Relationship Id="rId42" Type="http://schemas.openxmlformats.org/officeDocument/2006/relationships/slide" Target="slides/slide40.xml"/>
  <Relationship Id="rId43" Type="http://schemas.openxmlformats.org/officeDocument/2006/relationships/slide" Target="slides/slide41.xml"/>
  <Relationship Id="rId44" Type="http://schemas.openxmlformats.org/officeDocument/2006/relationships/slide" Target="slides/slide42.xml"/>
  <Relationship Id="rId45" Type="http://schemas.openxmlformats.org/officeDocument/2006/relationships/presProps" Target="presProps.xml"/>
  <Relationship Id="rId46" Type="http://schemas.openxmlformats.org/officeDocument/2006/relationships/viewProps" Target="viewProps.xml"/>
  <Relationship Id="rId47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05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ob 31:1-40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UK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I made a covenant with my eyesnot to look lustfully at a young woman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what is our lot from God above,our heritage from the Almighty on high?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s it not ruin for the wicked,disaster for those who do wrong?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Does he not see my waysand count my every step?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If I have walked with falsehoodor my foot has hurried after deceit –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et God weigh me in honest scalesand he will know that I am blameless –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my steps have turned from the path,if my heart has been led by my eyes,or if my hands have been defiled,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may others eat what I have sown,and may my crops be uprooted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If my heart has been enticed by a woman,or if I have lurked at my neighbour’s door,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may my wife grind another man’s grain,and may other men sleep with her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at would have been wicked,a sin to be judged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t is a fire that burns to Destruction;it would have uprooted my harvest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If I have denied justice to any of my servants,whether male or female,when they had a grievance against me,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at will I do when God confronts me?What will I answer when called to account?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Did not he who made me in the womb make them?Did not the same one form us both within our mothers?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If I have denied the desires of the pooror let the eyes of the widow grow weary,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I have kept my bread to myself,not sharing it with the fatherless –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from my youth I reared them as a father would,and from my birth I guided the widow –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I have seen anyone perishing for lack of clothing,or the needy without garments,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their hearts did not bless mefor warming them with the fleece from my sheep,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I have raised my hand against the fatherless,knowing that I had influence in court,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let my arm fall from the shoulder,let it be broken off at the joint.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I dreaded destruction from God,and for fear of his splendour I could not do such things.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If I have put my trust in goldor said to pure gold, “You are my security,”]]>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I have rejoiced over my great wealth,the fortune my hands had gained,]]>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I have regarded the sun in its radianceor the moon moving in splendour,]]>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that my heart was secretly enticedand my hand offered them a kiss of homage,]]>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these also would be sins to be judged,for I would have been unfaithful to God on high.]]>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If I have rejoiced at my enemy’s misfortuneor gloated over the trouble that came to him –]]>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have not allowed my mouth to sinby invoking a curse against their life –]]>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those of my household have never said,“Who has not been filled with Job’s meat?” –]]>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no stranger had to spend the night in the street,for my door was always open to the traveller –]]>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I have concealed my sin as people do,by hiding my guilt in my heart]]>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cause I so feared the crowdand so dreaded the contempt of the clansthat I kept silent and would not go outside –]]>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(‘Oh, that I had someone to hear me!I sign now my defence – let the Almighty answer me;let my accuser put his indictment in writing.]]>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urely I would wear it on my shoulder,I would put it on like a crown.]]>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would give him an account of my every step;I would present it to him as to a ruler.) –]]>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if my land cries out against meand all its furrows are wet with tears,]]>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f I have devoured its yield without paymentor broken the spirit of its tenants,]]>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let briers come up instead of wheatand stinkweed instead of barley.’The words of Job are ended.]]>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42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2026-11-08T21:44:50Z</dcterms:created>
  <dcterms:modified xsi:type="dcterms:W3CDTF">2026-11-08T21:44:50Z</dcterms:modified>
  <dc:title>Bible.com.au: Job 31:1-40 (NIVUK)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