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6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0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And now those young men mock me in song;I have become a byword among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etest me and keep their distance;they do not hesitate to spit in my fac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at God has unstrung my bow and afflicted me,they throw off restraint in my presenc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my right the tribe attacks;they lay snares for my feet,they build their siege ramps against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reak up my road;they succeed in destroying me.“No-one can help him,” they sa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dvance as through a gaping breach;amid the ruins they come rolling i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s overwhelm me;my dignity is driven away as by the wind,my safety vanishes like a clou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And now my life ebbs away;days of suffering grip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ght pierces my bones;my gnawing pains never res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great power God becomes like clothing to me;he binds me like the neck of my garmen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But now they mock me,men younger than I,whose fathers I would have disdainedto put with my sheep dog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rows me into the mud,and I am reduced to dust and ash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cry out to you, God, but you do not answer;I stand up, but you merely look at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urn on me ruthlessly;with the might of your hand you attack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natch me up and drive me before the wind;you toss me about in the stor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you will bring me down to death,to the place appointed for all the liv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urely no-one lays a hand on a broken manwhen he cries for help in his distres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I not wept for those in trouble?Has not my soul grieved for the poor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when I hoped for good, evil came;when I looked for light, then came darknes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urning inside me never stops;days of suffering confront m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o about blackened, but not by the sun;I stand up in the assembly and cry for help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what use was the strength of their hands to me,since their vigour had gone from them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ecome a brother of jackals,a companion of owl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kin grows black and peels;my body burns with fever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yre is tuned to mourning,and my pipe to the sound of wailing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ggard from want and hunger,they roamed the parched landin desolate wastelands at nigh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brush they gathered salt herbs,and their food was the root of the broom bus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banished from human society,shouted at as if they were thiev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forced to live in the dry stream beds,among the rocks and in holes in the grou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rayed among the bushesand huddled in the undergrow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ase and nameless brood,they were driven out of the la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2026-09-03T08:00:16Z</dcterms:created>
  <dcterms:modified xsi:type="dcterms:W3CDTF">2026-09-03T08:00:16Z</dcterms:modified>
  <dc:title>Bible.com.au: Job 30:1-31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