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3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y the day of my birth perish,and the night that said, “A boy is conceived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 – 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– 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2026-05-22T13:20:55Z</dcterms:created>
  <dcterms:modified xsi:type="dcterms:W3CDTF">2026-05-22T13:20:55Z</dcterms:modified>
  <dc:title>Bible.com.au: Job 3:1-26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