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presProps" Target="presProps.xml"/>
  <Relationship Id="rId32" Type="http://schemas.openxmlformats.org/officeDocument/2006/relationships/viewProps" Target="viewProps.xml"/>
  <Relationship Id="rId3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79506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29:1-2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young men saw me and stepped asideand the old men rose to their feet;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chief men refrained from speakingand covered their mouths with their hands;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voices of the nobles were hushed,and their tongues stuck to the roof of their mouth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ever heard me spoke well of me,and those who saw me commended me,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I rescued the poor who cried for help,and the fatherless who had none to assist them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one who was dying blessed me;I made the widow’s heart sing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put on righteousness as my clothing;justice was my robe and my turban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as eyes to the blindand feet to the lam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as a father to the needy;I took up the case of the stranger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broke the fangs of the wickedand snatched the victims from their teeth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’s final defence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I thought, “I shall die in my own house,my days as numerous as the grains of sand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roots will reach to the water,and the dew will lie all night on my branches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glory will not fade;the bow will be ever new in my hand.”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People listened to me expectantly,waiting in silence for my counsel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fter I had spoken, they spoke no more;my words fell gently on their ears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waited for me as for showersand drank in my words as the spring rain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I smiled at them, they scarcely believed it;the light of my face was precious to them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chose the way for them and sat as their chief;I dwelt as a king among his troops;I was like one who comforts mourners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continued his discourse: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How I long for the months gone by,for the days when God watched over me,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his lamp shone on my headand by his light I walked through darkness!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h, for the days when I was in my prime,when God’s intimate friendship blessed my house,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 Almighty was still with meand my children were around me,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my path was drenched with creamand the rock poured out for me streams of olive oil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When I went to the gate of the cityand took my seat in the public square,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0">
  <a:themeElements>
    <a:clrScheme name="Theme6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2026-08-15T07:26:35Z</dcterms:created>
  <dcterms:modified xsi:type="dcterms:W3CDTF">2026-08-15T07:26:35Z</dcterms:modified>
  <dc:title>Bible.com.au: Job 29:1-25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