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raps up the waters in his clouds,yet the clouds do not burst under their we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rs the face of the full moon,spreading his clouds over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rks out the horizon on the face of the watersfor a boundary between light and dark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illars of the heavens quake,aghast at his rebuk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power he churned up the sea;by his wisdom he cut Rahab to pie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breath the skies became fair;his hand pierced the gliding serpe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but the outer fringe of his works;how faint the whisper we hear of him!Who then can understand the thunder of his power?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ow you have helped the powerless!How you have saved the arm that is feebl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dvice you have offered to one without wisdom!And what great insight you have displayed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helped you utter these words?And whose spirit spoke from your mouth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dead are in deep anguish,those beneath the waters and all that live i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alm of the dead is naked before God;Destruction lies uncov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s out the northern skies over empty space;he suspends the earth over no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2026-06-23T06:03:22Z</dcterms:created>
  <dcterms:modified xsi:type="dcterms:W3CDTF">2026-06-23T06:03:22Z</dcterms:modified>
  <dc:title>Bible.com.au: Job 26:1-14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