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up the waters in his clouds,yet the clouds do not burst under their we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face of the full moon,spreading his clouds ov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ks out the horizon on the face of the watersfor a boundary between light and 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the heavens quake,aghast at his rebu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he churned up the sea;by his wisdom he cut Rahab to pie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breath the skies became fair;his hand pierced the gliding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but the outer fringe of his works;how faint the whisper we hear of him!Who then can understand the thunder of his power?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you have helped the powerless!How you have saved the arm that is feebl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ice you have offered to one without wisdom!And what great insight you have displaye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helped you utter these words?And whose spirit spoke from your mou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dead are in deep anguish,those beneath the waters and all that live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lm of the dead is naked before God;Destruction lies unco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out the northern skies over empty space;he suspends the earth over no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2026-06-23T07:07:08Z</dcterms:created>
  <dcterms:modified xsi:type="dcterms:W3CDTF">2026-06-23T07:07:08Z</dcterms:modified>
  <dc:title>Bible.com.au: Job 26:1-14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