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42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5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lda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Bildad the Shuhite replie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Dominion and awe belong to God;he establishes order in the heights of heave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his forces be numbered?On whom does his light not rise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then can a mortal be righteous before God?How can one born of woman be pure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even the moon is not brightand the stars are not pure in his eyes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uch less a mortal, who is but a maggot –a human being, who is only a worm!’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3">
  <a:themeElements>
    <a:clrScheme name="Theme5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2026-06-02T19:55:51Z</dcterms:created>
  <dcterms:modified xsi:type="dcterms:W3CDTF">2026-06-02T19:55:51Z</dcterms:modified>
  <dc:title>Bible.com.au: Job 25:1-6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