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63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less child is snatched from the breast;the infant of the poor is seized for a deb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cking clothes, they go about naked;they carry the sheaves, but still go hung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ush olives among the terraces;they tread the winepresses, yet suffer thir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oans of the dying rise from the city,and the souls of the wounded cry out for help.But God charges no-one with wrongdo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 are those who rebel against the light,who do not know its waysor stay in its path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daylight is gone, the murderer rises up,kills the poor and needy,and in the night steals forth like a t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of the adulterer watches for dusk;he thinks, “No eye will see me,”and he keeps his face conceal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rk, thieves break into houses,but by day they shut themselves in;they want nothing to do with the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of them, midnight is their morning;they make friends with the terrors of dark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et they are foam on the surface of the water;their portion of the land is cursed,so that no-one goes to the vineyar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y does the Almighty not set times for judgment?Why must those who know him look in vain for such day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at and drought snatch away the melted snow,so the grave snatches away those who have sinn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b forgets them,the worm feasts on them;the wicked are no longer rememberedbut are broken like a t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ey on the barren and childless woman,and to the widow they show no kindne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drags away the mighty by his power;though they become established, they have no assurance of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let them rest in a feeling of security,but his eyes are on their way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little while they are exalted, and then they are gone;they are brought low and gathered up like all others;they are cut off like ears of c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this is not so, who can prove me falseand reduce my words to nothing?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ose who move boundary stones;they pasture flocks they have stol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ive away the orphan’s donkeyand take the widow’s ox in p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rust the needy from the pathand force all the poor of the land into hi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wild donkeys in the desert,the poor go about their labour of foraging food;the wasteland provides food for their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fodder in the fieldsand glean in the vineyards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cking clothes, they spend the night naked;they have nothing to cover themselves in the c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renched by mountain rainsand hug the rocks for lack of shel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2026-08-26T12:35:21Z</dcterms:created>
  <dcterms:modified xsi:type="dcterms:W3CDTF">2026-08-26T12:35:21Z</dcterms:modified>
  <dc:title>Bible.com.au: Job 24:1-25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