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547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3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ob replie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Even today my complaint is bitter;his hand is heavy in spite of my groaning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only I knew where to find him;if only I could go to his dwelling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ould state my case before himand fill my mouth with argument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ould find out what he would answer me,and consider what he would say to 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uld he vigorously oppose me with great power?No, he would not press charges against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the upright can establish their innocence before him,and there I would be delivered for ever from my judg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But if I go to the east, he is not there;if I go to the west, I do not find hi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is at work in the north, I do not see him;when he turns to the south, I catch no glimpse of hi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knows the way that I take;when he has tested me, I shall come forth as gol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eet have closely followed his steps;I have kept to his way without turning asid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not departed from the commands of his lips;I have treasured the words of his mouth more than my daily brea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But he stands alone, and who can oppose him?He does whatever he pleas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arries out his decree against me,and many such plans he still has in stor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s why I am terrified before him;when I think of all this, I fear hi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has made my heart faint;the Almighty has terrified m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I am not silenced by the darkness,by the thick darkness that covers my fac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2026-09-23T04:41:54Z</dcterms:created>
  <dcterms:modified xsi:type="dcterms:W3CDTF">2026-09-23T04:41:54Z</dcterms:modified>
  <dc:title>Bible.com.au: Job 23:1-17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