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40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3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But if I go to the east, he is not there;if I go to the west, I do not find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is at work in the north, I do not see him;when he turns to the south, I catch no glimpse of hi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knows the way that I take;when he has tested me, I shall come forth as gol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eet have closely followed his steps;I have kept to his way without turning asid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t departed from the commands of his lips;I have treasured the words of his mouth more than my daily brea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But he stands alone, and who can oppose him?He does whatever he pleas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rries out his decree against me,and many such plans he still has in sto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s why I am terrified before him;when I think of all this, I fear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s made my heart faint;the Almighty has terrified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I am not silenced by the darkness,by the thick darkness that covers my fa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replie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Even today my complaint is bitter;his hand is heavy in spite of my groan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ly I knew where to find him;if only I could go to his dwelling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state my case before himand fill my mouth with argument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find out what he would answer me,and consider what he would say to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ld he vigorously oppose me with great power?No, he would not press charges against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 upright can establish their innocence before him,and there I would be delivered for ever from my judg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5">
  <a:themeElements>
    <a:clrScheme name="Theme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2026-06-02T19:55:35Z</dcterms:created>
  <dcterms:modified xsi:type="dcterms:W3CDTF">2026-06-02T19:55:35Z</dcterms:modified>
  <dc:title>Bible.com.au: Job 23:1-17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