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were a powerful man, owning land –an honoured man, living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ent widows away empty-handedand broke the strength of the father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snares are all around you,why sudden peril terrifies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t is so dark that you cannot see,and why a flood of water cover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s not God in the heights of heaven?And see how lofty are the highest star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“What does God know?Does he judge through suc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veil him, so he does not see usas he goes about in the vaulted heaven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keep to the old paththat the wicked have tr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arried off before their time,their foundations washed away by a f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God, “Leave us alone!What can the Almighty do to us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he who filled their houses with good things,so I stand aloof from the plans of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eir ruin and rejoice;the innocent mock them, saying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our foes are destroyed,and fire devours their wealth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bmit to God and be at peace with him;in this way prosperity will come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instruction from his mouthand lay up his words in your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 to the Almighty, you will be restored:if you remove wickedness far from your 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sign your nuggets to the dust,your gold of Ophir to the rocks in the ravine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lmighty will be your gold,the choicest silver for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find delight in the Almightyand will lift up your face to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 him, and he will hear you,and you will fulfil your 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decide on will be done,and light will shine on you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brought low and you say, “Lift them up!”then he will save the downc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even one who is not innocent,who will be delivered through the cleanness of your hands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a man be of benefit to God?Can even a wise person benefit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leasure would it give the Almighty if you were righteous?What would he gain if your ways were blameles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s it for your piety that he rebukes youand brings charges against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your wickedness great?Are not your sin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manded security from your relatives for no reason;you stripped people of their clothing, leaving 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 water to the wearyand you withheld food from the hungr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2026-06-11T23:56:33Z</dcterms:created>
  <dcterms:modified xsi:type="dcterms:W3CDTF">2026-06-11T23:56:33Z</dcterms:modified>
  <dc:title>Bible.com.au: Job 22:1-30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