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e their children established around them,their offspring before their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afe and free from fear;the rod of God is not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never fail to breed;their cows calve and do not 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children as a flock;their little ones dance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music of tambourine and lyre;they make merry to the sound of the pip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years in prosperityand go down to the grave in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 God, “Leave us alone!We have no desire to know your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 we should serve him?What would we gain by praying to him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in their own hands,so I stand aloof from the plans of the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how often is the lamp of the wicked snuffed out?How often does calamity come upon them,the fate God allots in his 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are they like straw before the wind,like chaff swept away by a ga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aid, “God stores up the punishment of the wicked for their children.”Let him repay the wicked, so that they themselves will experience i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own eyes see their destruction;let them drink the cup of the wrath of the Al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 they care about the families they leave behindwhen their allotted months come to an en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anyone teach knowledge to God,since he judges even the highes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 full vigour,completely secure and at eas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nourished in body,bones rich with marr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dies in bitterness of soul,never having enjoyed anything g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de by side they lie in the dust,and worms cover them bo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know full well what you are thinking,the schemes by which you would wrong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“Where now is the house of the great,the tents where the wicked lived?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questioned those who travel?Have you paid no regard to their accounts –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cked are spared from the day of calamity,that they are delivered from the day of wrath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nounces their conduct to their face?Who repays them for what they have 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rried to the grave,and watch is kept over their tomb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il in the valley is sweet to them;everyone follows after them,and a countless throng goes befor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 how can you console me with your nonsense?Nothing is left of your answers but falsehood!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 carefully to my words;let this be the consolation you gi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 I speak,and after I have spoken, mock 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s my complaint directed to a human being?Why should I not be 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 be appalled;clap your hand over your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 this, I am terrified;trembling seizes my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live on,growing old and increasing in pow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Job 21:1-34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