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2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e their children established around them,their offspring before their 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mes are safe and free from fear;the rod of God is not o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ulls never fail to breed;their cows calve and do not miscar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nd forth their children as a flock;their little ones dance ab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ing to the music of tambourine and lyre;they make merry to the sound of the pip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nd their years in prosperityand go down to the grave in pe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say to God, “Leave us alone!We have no desire to know your w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 Almighty, that we should serve him?What would we gain by praying to him?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prosperity is not in their own hands,so I stand aloof from the plans of the wick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et how often is the lamp of the wicked snuffed out?How often does calamity come upon them,the fate God allots in his ange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are they like straw before the wind,like chaff swept away by a gal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said, “God stores up the punishment of the wicked for their children.”Let him repay the wicked, so that they themselves will experience it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own eyes see their destruction;let them drink the cup of the wrath of the Almigh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do they care about the families they leave behindwhen their allotted months come to an end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an anyone teach knowledge to God,since he judges even the highest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dies in full vigour,completely secure and at ease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ll nourished in body,bones rich with marro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other dies in bitterness of soul,never having enjoyed anything go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de by side they lie in the dust,and worms cover them bo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know full well what you are thinking,the schemes by which you would wrong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y, “Where now is the house of the great,the tents where the wicked lived?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never questioned those who travel?Have you paid no regard to their accounts –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wicked are spared from the day of calamity,that they are delivered from the day of wrath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nounces their conduct to their face?Who repays them for what they have don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arried to the grave,and watch is kept over their tomb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il in the valley is sweet to them;everyone follows after them,and a countless throng goes before the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 how can you console me with your nonsense?Nothing is left of your answers but falsehood!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isten carefully to my words;let this be the consolation you gi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 with me while I speak,and after I have spoken, mock 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s my complaint directed to a human being?Why should I not be impatien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me and be appalled;clap your hand over your mo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ink about this, I am terrified;trembling seizes my bod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wicked live on,growing old and increasing in powe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2026-05-20T17:09:59Z</dcterms:created>
  <dcterms:modified xsi:type="dcterms:W3CDTF">2026-05-20T17:09:59Z</dcterms:modified>
  <dc:title>Bible.com.au: Job 21:1-34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