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dream he flies away, no more to be found,banished like a vision of the n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that saw him will not see him again;his place will look on him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must make amends to the poor;his own hands must give back his weal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thful vigour that fills his boneswill lie with him in the du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ough evil is sweet in his mouthand he hides it under his tongu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cannot bear to let it goand lets it linger in his mou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is food will turn sour in his stomach;it will become the venom of serpents within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pit out the riches he swallowed;God will make his stomach vomit them u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uck the poison of serpents;the fangs of an adder will kill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enjoy the streams,the rivers flowing with honey and crea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e toiled for he must give back uneaten;he will not enjoy the profit from his trad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oppressed the poor and left them destitute;he has seized houses he did not bui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rely he will have no respite from his craving;he cannot save himself by his treasu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s left for him to devour;his prosperity will not endu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idst of his plenty, distress will overtake him;the full force of misery will come upon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s filled his belly,God will vent his burning anger against himand rain down his blows on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flees from an iron weapon,a bronze-tipped arrow pierces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lls it out of his back,the gleaming point out of his liver.Terrors will come over him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tal darkness lies in wait for his treasures.A fire unfanned will consume himand devour what is left in his te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will expose his guilt;the earth will rise up against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Zophar the Naamath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lood will carry off his house,rushing waters on the day of God’s wra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fate God allots the wicked,the heritage appointed for them by God.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y troubled thoughts prompt me to answerbecause I am greatly disturb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 a rebuke that dishonours me,and my understanding inspires me to rep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rely you know how it has been from of old,ever since mankind was placed on the eart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mirth of the wicked is brief,the joy of the godless lasts but a mo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pride of the godless person reaches to the heavensand his head touches the clouds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erish for ever, like his own dung;those who have seen him will say, “Where is he?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2026-07-23T08:30:31Z</dcterms:created>
  <dcterms:modified xsi:type="dcterms:W3CDTF">2026-07-23T08:30:31Z</dcterms:modified>
  <dc:title>Bible.com.au: Job 20:1-29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