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607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ow long will you torment meand crush me with word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n times now you have reproached me;shamelessly you attack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is true that I have gone astray,my error remains my concern alo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ndeed you would exalt yourselves above meand use my humiliation against m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know that God has wronged meand drawn his net around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ough I cry, “Violence!” I get no response;though I call for help, there is no justi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blocked my way so that I cannot pass;he has shrouded my paths in dark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stripped me of my honourand removed the crown from my hea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ears me down on every side till I am gone;he uproots my hope like a tr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nger burns against me;he counts me among his enemi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troops advance in force;they build a siege ramp against meand encamp around my t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e has alienated my family from me;my acquaintances are completely estranged from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elatives have gone away;my closest friends have forgotten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uests and my female servants count me a foreigner;they look upon me as a strang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ummon my servant, but he does not answer,though I beg him with my own mou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ath is offensive to my wife;I am loathsome to my own fami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little boys scorn me;when I appear, they ridicule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intimate friends detest me;those I love have turned against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hing but skin and bones;I have escaped only by the skin of my tee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ave pity on me, my friends, have pity,for the hand of God has struck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pursue me as God does?Will you never get enough of my flesh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Oh, that my words were recorded,that they were written on a scroll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were inscribed with an iron tool on lead,or engraved in rock for ever!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my redeemer lives,and that in the end he will stand on the eart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my skin has been destroyed,yet in my flesh I will see God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yself will see himwith my own eyes – I, and not another.How my heart yearns within me!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f you say, “How we will hound him,since the root of the trouble lies in him,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hould fear the sword yourselves;for wrath will bring punishment by the sword,and then you will know that there is judgment.’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2026-09-20T22:48:16Z</dcterms:created>
  <dcterms:modified xsi:type="dcterms:W3CDTF">2026-09-20T22:48:16Z</dcterms:modified>
  <dc:title>Bible.com.au: Job 19:1-29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