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950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8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feet thrust him into a net;he wanders into its mes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rap seizes him by the heel;a snare holds him fa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oose is hidden for him on the ground;a trap lies in his pa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ors startle him on every sideand dog his every ste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amity is hungry for him;disaster is ready for him when he fall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eats away parts of his skin;death’s firstborn devours his limb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torn from the security of his tentand marched off to the king of terro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re resides in his tent;burning sulphur is scattered over his dwell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roots dry up belowand his branches wither abov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mory of him perishes from the earth;he has no name in the lan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lda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driven from light into the realm of darknessand is banished from the worl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no offspring or descendants among his people,no survivor where once he liv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of the west are appalled at his fate;those of the east are seized with horro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such is the dwelling of an evil man;such is the place of one who does not know God.’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ildad the Shuhite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When will you end these speeches?Be sensible, and then we can talk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are we regarded as cattleand considered stupid in your sight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ho tear yourself to pieces in your anger,is the earth to be abandoned for your sake?Or must the rocks be moved from their plac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 lamp of a wicked man is snuffed out;the flame of his fire stops burn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ght in his tent becomes dark;the lamp beside him goes ou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gour of his step is weakened;his own schemes throw him dow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2026-08-15T07:27:00Z</dcterms:created>
  <dcterms:modified xsi:type="dcterms:W3CDTF">2026-08-15T07:27:00Z</dcterms:modified>
  <dc:title>Bible.com.au: Job 18:1-21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