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642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eet thrust him into a net;he wanders into its m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ap seizes him by the heel;a snare holds him f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oose is hidden for him on the ground;a trap lies in his 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tartle him on every sideand dog his every st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amity is hungry for him;disaster is ready for him when he fal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eats away parts of his skin;death’s firstborn devours his limb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orn from the security of his tentand marched off to the king of terro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resides in his tent;burning sulphur is scattered over his dwel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dry up belowand his branches wither abo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mory of him perishes from the earth;he has no name in the l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driven from light into the realm of darknessand is banished from the wor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 offspring or descendants among his people,no survivor where once he li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the west are appalled at his fate;those of the east are seized with horro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is the dwelling of an evil man;such is the place of one who does not know God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will you end these speeches?Be sensible, and then we can tal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we regarded as cattleand considered stupid in your s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tear yourself to pieces in your anger,is the earth to be abandoned for your sake?Or must the rocks be moved from their plac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lamp of a wicked man is snuffed out;the flame of his fire stops bu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in his tent becomes dark;the lamp beside him goes 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gour of his step is weakened;his own schemes throw him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2026-06-26T04:25:39Z</dcterms:created>
  <dcterms:modified xsi:type="dcterms:W3CDTF">2026-06-26T04:25:39Z</dcterms:modified>
  <dc:title>Bible.com.au: Job 18:1-21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