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23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pirit is broken,my days are cut short,the grave awaits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mockers surround me;my eyes must dwell on their hostilit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ive me, O God, the pledge you demand.Who else will put up security for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losed their minds to understanding;therefore you will not let them triump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denounces their friends for reward,the eyes of their children will f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God has made me a byword to everyone,a man in whose face people sp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have grown dim with grief;my whole frame is but a sha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upright are appalled at this;the innocent are aroused against the ungodl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, the righteous will hold to their ways,and those with clean hands will grow str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come on, all of you, try again!I will not find a wise man among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have passed, my plans are shattered.Yet the desires of my heart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night into day;in the face of the darkness light is nea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 only home I hope for is the grave,if I spread out my bed in the realm of darkness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ay to corruption, “You are my father,”and to the worm, “My mother” or “My sister”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is my hope –who can see any hope for me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go down to the gates of death?Will we descend together into the dust?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2026-09-26T07:19:58Z</dcterms:created>
  <dcterms:modified xsi:type="dcterms:W3CDTF">2026-09-26T07:19:58Z</dcterms:modified>
  <dc:title>Bible.com.au: Job 17:1-16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