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presProps" Target="presProps.xml"/>
  <Relationship Id="rId22" Type="http://schemas.openxmlformats.org/officeDocument/2006/relationships/viewProps" Target="viewProps.xml"/>
  <Relationship Id="rId2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44641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17:1-1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vertheless, the righteous will hold to their ways,and those with clean hands will grow stronger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But come on, all of you, try again!I will not find a wise man among you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days have passed, my plans are shattered.Yet the desires of my heart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urn night into day;in the face of the darkness light is near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e only home I hope for is the grave,if I spread out my bed in the realm of darkness,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say to corruption, “You are my father,”and to the worm, “My mother” or “My sister”,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 then is my hope –who can see any hope for me?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ll it go down to the gates of death?Will we descend together into the dust?’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pirit is broken,my days are cut short,the grave awaits me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rely mockers surround me;my eyes must dwell on their hostility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Give me, O God, the pledge you demand.Who else will put up security for me?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closed their minds to understanding;therefore you will not let them triumph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anyone denounces their friends for reward,the eyes of their children will fail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God has made me a byword to everyone,a man in whose face people spit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eyes have grown dim with grief;my whole frame is but a shadow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upright are appalled at this;the innocent are aroused against the ungodly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6">
  <a:themeElements>
    <a:clrScheme name="Theme6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2026-06-02T19:55:37Z</dcterms:created>
  <dcterms:modified xsi:type="dcterms:W3CDTF">2026-06-02T19:55:37Z</dcterms:modified>
  <dc:title>Bible.com.au: Job 17:1-16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