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the righteous will hold to their ways,and those with clean hands will grow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come on, all of you, try again!I will not find a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have passed, my plans are shattered.Yet the desires of my hear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night into day;in the face of the darkness light is n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only home I hope for is the grave,if I spread out my bed in the realm of darknes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 to corruption, “You are my father,”and to the worm, “My mother” or “My sister”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my hope –who can see any hope for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go down to the gates of death?Will we descend together into the dust?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 broken,my days are cut short,the grave awaits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ockers surround me;my eyes must dwell on their hostil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ive me, O God, the pledge you demand.Who else will put up security fo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losed their minds to understanding;therefore you will not let them triump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enounces their friends for reward,the eyes of their children wi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d has made me a byword to everyone,a man in whose face people sp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grown dim with grief;my whole frame is but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are appalled at this;the innocent are aroused against the ungod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2026-08-03T01:54:19Z</dcterms:created>
  <dcterms:modified xsi:type="dcterms:W3CDTF">2026-08-03T01:54:19Z</dcterms:modified>
  <dc:title>Bible.com.au: Job 17:1-16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