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1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6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hrivelled me up – and it has become a witness;my gauntness rises up and testifies against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ssails me and tears me in his angerand gnashes his teeth at me;my opponent fastens on me his piercing ey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pen their mouths to jeer at me;they strike my cheek in scornand unite together against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turned me over to the ungodlyand thrown me into the clutches of the 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as well with me, but he shattered me;he seized me by the neck and crushed me.He has made me his target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rchers surround me.Without pity, he pierces my kidneysand spills my gall on the grou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and again he bursts upon me;he rushes at me like a warrio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have sewed sackcloth over my skinand buried my brow in the du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ce is red with weeping,dark shadows ring my eye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my hands have been free of violenceand my prayer is pur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Earth, do not cover my blood;may my cry never be laid to rest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now my witness is in heaven;my advocate is on hig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intercessor is my friendas my eyes pour out tears to God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behalf of a man he pleads with Godas one pleads for a frie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Only a few years will passbefore I take the path of no retur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have heard many things like these;you are miserable comforters, all of you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r long-winded speeches never end?What ails you that you keep on arguing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could speak like you,if you were in my place;I could make fine speeches against youand shake my head at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mouth would encourage you;comfort from my lips would bring you relief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et if I speak, my pain is not relieved;and if I refrain, it does not go a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, God, you have worn me out;you have devastated my entire househol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2026-05-25T19:37:38Z</dcterms:created>
  <dcterms:modified xsi:type="dcterms:W3CDTF">2026-05-25T19:37:38Z</dcterms:modified>
  <dc:title>Bible.com.au: Job 16:1-22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