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listen in on God’s council?Do you have a monopoly on wisdo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you know that we do not know?What insights do you have that we do not hav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y-haired and the aged are on our side,men even older than your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God’s consolations not enough for you,words spoken gently to 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your heart carried you away,and why do your eyes flas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vent your rage against Godand pour out such words from your mou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are mortals, that they could be pure,or those born of woman, that they could be righteou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laces no trust in his holy ones,if even the heavens are not pure in his ey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ortals, who are vile and corrupt,who drink up evil like water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sten to me and I will explain to you;let me tell you what I have see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have declared,hiding nothing received from their ancestor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o whom alone the land was givenwhen no foreigners moved among them)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s days the wicked man suffers torment,the ruthless man through all the years stored up for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ifying sounds fill his ears;when all seems well, marauders attack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pairs of escaping the realm of darkness;he is marked for the sw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s about for food like a vulture;he knows the day of darkness is a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tress and anguish fill him with terror;troubles overwhelm him, like a king poised to attack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hakes his fist at Godand vaunts himself against the Almighty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iantly charging against himwith a thick, strong shie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ough his face is covered with fatand his waist bulges with fles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inhabit ruined townsand houses where no-one lives,houses crumbling to rubb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 longer be rich and his wealth will not endure,nor will his possessions spread over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scape the darkness;a flame will wither his shoots,and the breath of God’s mouth will carry him a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not deceive himself by trusting what is worthless,for he will get nothing in retur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is time he will wither,and his branches will not flouris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like a vine stripped of its unripe grapes,like an olive tree shedding its blossom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pany of the godless will be barren,and fire will consume the tents of those who love brib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trouble and give birth to evil;their womb fashions deceit.’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ould a wise person answer with empty notionsor fill their belly with the hot east win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ey argue with useless words,with speeches that have no val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even undermine pietyand hinder devotion to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 prompts your mouth;you adopt the tongue of the cra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mouth condemns you, not mine;your own lips testify against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re you the first man ever born?Were you brought forth before the hill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2026-06-02T20:06:31Z</dcterms:created>
  <dcterms:modified xsi:type="dcterms:W3CDTF">2026-06-02T20:06:31Z</dcterms:modified>
  <dc:title>Bible.com.au: Job 15:1-35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