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presProps" Target="presProps.xml"/>
  <Relationship Id="rId34" Type="http://schemas.openxmlformats.org/officeDocument/2006/relationships/viewProps" Target="viewProps.xml"/>
  <Relationship Id="rId3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6332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13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uld it turn out well if he examined you?Could you deceive him as you might deceive a mortal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ould surely call you to accountif you secretly showed partialit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uld not his splendour terrify you?Would not the dread of him fall on you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maxims are proverbs of ashes;your defences are defences of cla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Keep silent and let me speak;then let come to me what ma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o I put myself in jeopardyand take my life in my hands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he slay me, yet will I hope in him;I will surely defend my ways to his fac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deed, this will turn out for my deliverance,for no godless person would dare come before him!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 carefully to what I say;let my words ring in your ear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at I have prepared my case,I know I will be vindicate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My eyes have seen all this,my ears have heard and understood it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anyone bring charges against me?If so, I will be silent and di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Only grant me these two things, God,and then I will not hide from you: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draw your hand far from me,and stop frightening me with your terror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ummon me and I will answer,or let me speak, and you reply to m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many wrongs and sins have I committed?Show me my offence and my sin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o you hide your faceand consider me your enemy?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you torment a wind-blown leaf?Will you chase after dry chaff?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 write down bitter things against meand make me reap the sins of my youth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fasten my feet in shackles;you keep close watch on all my pathsby putting marks on the soles of my feet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So man wastes away like something rotten,like a garment eaten by moth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you know, I also know;I am not inferior to you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desire to speak to the Almightyand to argue my case with Go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, however, smear me with lies;you are worthless physicians, all of you!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only you would be altogether silent!For you, that would be wisdo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now my argument;listen to the pleas of my lip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you speak wickedly on God’s behalf?Will you speak deceitfully for him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you show him partiality?Will you argue the case for God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">
  <a:themeElements>
    <a:clrScheme name="Theme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2026-06-09T23:17:32Z</dcterms:created>
  <dcterms:modified xsi:type="dcterms:W3CDTF">2026-06-09T23:17:32Z</dcterms:modified>
  <dc:title>Bible.com.au: Job 13:1-28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